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6" r:id="rId1"/>
    <p:sldMasterId id="2147483846" r:id="rId2"/>
  </p:sldMasterIdLst>
  <p:notesMasterIdLst>
    <p:notesMasterId r:id="rId36"/>
  </p:notesMasterIdLst>
  <p:sldIdLst>
    <p:sldId id="301"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99" r:id="rId34"/>
    <p:sldId id="300" r:id="rId35"/>
  </p:sldIdLst>
  <p:sldSz cx="12188825" cy="6858000"/>
  <p:notesSz cx="6858000" cy="9144000"/>
  <p:embeddedFontLst>
    <p:embeddedFont>
      <p:font typeface="Aharoni" panose="02010803020104030203" pitchFamily="2" charset="-79"/>
      <p:bold r:id="rId37"/>
    </p:embeddedFont>
    <p:embeddedFont>
      <p:font typeface="Arial Black" panose="020B0A04020102020204" pitchFamily="34" charset="0"/>
      <p:regular r:id="rId38"/>
      <p:bold r:id="rId39"/>
    </p:embeddedFont>
    <p:embeddedFont>
      <p:font typeface="Corbel" panose="020B0503020204020204" pitchFamily="34" charset="0"/>
      <p:regular r:id="rId40"/>
      <p:bold r:id="rId41"/>
      <p:italic r:id="rId42"/>
      <p:boldItalic r:id="rId43"/>
    </p:embeddedFont>
    <p:embeddedFont>
      <p:font typeface="Garamond" panose="02020404030301010803" pitchFamily="18" charset="0"/>
      <p:regular r:id="rId44"/>
      <p:bold r:id="rId45"/>
      <p:italic r:id="rId46"/>
      <p:boldItalic r:id="rId47"/>
    </p:embeddedFont>
    <p:embeddedFont>
      <p:font typeface="Proxima Nova" panose="020B0604020202020204" charset="0"/>
      <p:regular r:id="rId48"/>
      <p:bold r:id="rId49"/>
      <p:italic r:id="rId50"/>
      <p:boldItalic r:id="rId51"/>
    </p:embeddedFont>
    <p:embeddedFont>
      <p:font typeface="TT Commons Pro" panose="020B0604020202020204" charset="0"/>
      <p:regular r:id="rId52"/>
    </p:embeddedFont>
    <p:embeddedFont>
      <p:font typeface="TT Firs Neue" panose="020B0604020202020204" charset="0"/>
      <p:regular r:id="rId53"/>
    </p:embeddedFont>
    <p:embeddedFont>
      <p:font typeface="TT Firs Neue Bold" panose="020B0604020202020204" charset="0"/>
      <p:regular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39">
          <p15:clr>
            <a:srgbClr val="A4A3A4"/>
          </p15:clr>
        </p15:guide>
        <p15:guide id="2" orient="horz" pos="216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9D9VBeQhRc0c5GGi3HF2BOEGGO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1BAAF5-867C-41F9-8B91-4B33F644A432}" v="5" dt="2024-10-13T10:12:08.152"/>
  </p1510:revLst>
</p1510:revInfo>
</file>

<file path=ppt/tableStyles.xml><?xml version="1.0" encoding="utf-8"?>
<a:tblStyleLst xmlns:a="http://schemas.openxmlformats.org/drawingml/2006/main" def="{76A636D1-4478-4C4C-98F4-B4705A57EE8C}">
  <a:tblStyle styleId="{76A636D1-4478-4C4C-98F4-B4705A57EE8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6" d="100"/>
          <a:sy n="66" d="100"/>
        </p:scale>
        <p:origin x="1301" y="317"/>
      </p:cViewPr>
      <p:guideLst>
        <p:guide pos="3839"/>
        <p:guide orient="horz" pos="216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3.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84"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87"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6.xml"/><Relationship Id="rId51"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5.fntdata"/><Relationship Id="rId54" Type="http://schemas.openxmlformats.org/officeDocument/2006/relationships/font" Target="fonts/font18.fntdata"/><Relationship Id="rId83" Type="http://customschemas.google.com/relationships/presentationmetadata" Target="metadata"/><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8.fntdata"/><Relationship Id="rId52" Type="http://schemas.openxmlformats.org/officeDocument/2006/relationships/font" Target="fonts/font16.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1pPr>
            <a:lvl2pPr marL="914400" marR="0" lvl="1"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2pPr>
            <a:lvl3pPr marL="1371600" marR="0" lvl="2"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3pPr>
            <a:lvl4pPr marL="1828800" marR="0" lvl="3"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4pPr>
            <a:lvl5pPr marL="2286000" marR="0" lvl="4"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5pPr>
            <a:lvl6pPr marL="2743200" marR="0" lvl="5"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6pPr>
            <a:lvl7pPr marL="3200400" marR="0" lvl="6"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7pPr>
            <a:lvl8pPr marL="3657600" marR="0" lvl="7"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8pPr>
            <a:lvl9pPr marL="4114800" marR="0" lvl="8" indent="-228600" algn="l" rtl="0">
              <a:spcBef>
                <a:spcPts val="0"/>
              </a:spcBef>
              <a:spcAft>
                <a:spcPts val="0"/>
              </a:spcAft>
              <a:buSzPts val="1400"/>
              <a:buNone/>
              <a:defRPr sz="1200" b="0" i="0" u="none" strike="noStrike" cap="none">
                <a:solidFill>
                  <a:schemeClr val="dk1"/>
                </a:solidFill>
                <a:latin typeface="Corbel"/>
                <a:ea typeface="Corbel"/>
                <a:cs typeface="Corbel"/>
                <a:sym typeface="Corbe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None/>
            </a:pPr>
            <a:fld id="{00000000-1234-1234-1234-123412341234}" type="slidenum">
              <a:rPr lang="en-IN" sz="1200" b="0" i="0" u="none" strike="noStrike" cap="none">
                <a:solidFill>
                  <a:srgbClr val="000000"/>
                </a:solidFill>
                <a:latin typeface="Arial"/>
                <a:ea typeface="Arial"/>
                <a:cs typeface="Arial"/>
                <a:sym typeface="Arial"/>
              </a:rPr>
              <a:t>‹#›</a:t>
            </a:fld>
            <a:endParaRPr sz="12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2" name="Google Shape;512;p1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p1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8" name="Google Shape;528;p1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7" name="Google Shape;537;p1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4" name="Google Shape;544;p1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2" name="Google Shape;552;p1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1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p1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1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3" name="Google Shape;583;p2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8" name="Google Shape;458;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0" name="Google Shape;590;p2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6" name="Google Shape;596;p2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5" name="Google Shape;605;p2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2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2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2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3" name="Google Shape;633;p2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9" name="Google Shape;639;p2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6" name="Google Shape;646;p2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3" name="Google Shape;653;p3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0" name="Google Shape;660;p3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p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5" name="Google Shape;755;p4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p4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4" name="Google Shape;474;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p8: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10: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slide" type="blank">
  <p:cSld name="BLANK">
    <p:spTree>
      <p:nvGrpSpPr>
        <p:cNvPr id="1" name="Shape 387"/>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36"/>
        <p:cNvGrpSpPr/>
        <p:nvPr/>
      </p:nvGrpSpPr>
      <p:grpSpPr>
        <a:xfrm>
          <a:off x="0" y="0"/>
          <a:ext cx="0" cy="0"/>
          <a:chOff x="0" y="0"/>
          <a:chExt cx="0" cy="0"/>
        </a:xfrm>
      </p:grpSpPr>
      <p:sp>
        <p:nvSpPr>
          <p:cNvPr id="437" name="Google Shape;437;p104"/>
          <p:cNvSpPr txBox="1">
            <a:spLocks noGrp="1"/>
          </p:cNvSpPr>
          <p:nvPr>
            <p:ph type="title"/>
          </p:nvPr>
        </p:nvSpPr>
        <p:spPr>
          <a:xfrm>
            <a:off x="1141114" y="1600200"/>
            <a:ext cx="5332612" cy="1371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799" b="0"/>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38" name="Google Shape;438;p104"/>
          <p:cNvSpPr>
            <a:spLocks noGrp="1"/>
          </p:cNvSpPr>
          <p:nvPr>
            <p:ph type="pic" idx="2"/>
          </p:nvPr>
        </p:nvSpPr>
        <p:spPr>
          <a:xfrm>
            <a:off x="7431797" y="-18288"/>
            <a:ext cx="3275746" cy="6903720"/>
          </a:xfrm>
          <a:prstGeom prst="rect">
            <a:avLst/>
          </a:prstGeom>
          <a:noFill/>
          <a:ln w="38100" cap="flat" cmpd="sng">
            <a:solidFill>
              <a:schemeClr val="dk2"/>
            </a:solidFill>
            <a:prstDash val="solid"/>
            <a:round/>
            <a:headEnd type="none" w="sm" len="sm"/>
            <a:tailEnd type="none" w="sm" len="sm"/>
          </a:ln>
        </p:spPr>
      </p:sp>
      <p:sp>
        <p:nvSpPr>
          <p:cNvPr id="439" name="Google Shape;439;p104"/>
          <p:cNvSpPr txBox="1">
            <a:spLocks noGrp="1"/>
          </p:cNvSpPr>
          <p:nvPr>
            <p:ph type="body" idx="1"/>
          </p:nvPr>
        </p:nvSpPr>
        <p:spPr>
          <a:xfrm>
            <a:off x="1141114" y="2971800"/>
            <a:ext cx="5332612" cy="1828800"/>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100"/>
              <a:buNone/>
              <a:defRPr sz="1799"/>
            </a:lvl1pPr>
            <a:lvl2pPr marL="914400" lvl="1" indent="-228600" algn="l">
              <a:lnSpc>
                <a:spcPct val="115000"/>
              </a:lnSpc>
              <a:spcBef>
                <a:spcPts val="0"/>
              </a:spcBef>
              <a:spcAft>
                <a:spcPts val="0"/>
              </a:spcAft>
              <a:buSzPts val="1100"/>
              <a:buNone/>
              <a:defRPr sz="1200"/>
            </a:lvl2pPr>
            <a:lvl3pPr marL="1371600" lvl="2" indent="-228600" algn="l">
              <a:lnSpc>
                <a:spcPct val="115000"/>
              </a:lnSpc>
              <a:spcBef>
                <a:spcPts val="0"/>
              </a:spcBef>
              <a:spcAft>
                <a:spcPts val="0"/>
              </a:spcAft>
              <a:buSzPts val="1100"/>
              <a:buNone/>
              <a:defRPr sz="1000"/>
            </a:lvl3pPr>
            <a:lvl4pPr marL="1828800" lvl="3" indent="-228600" algn="l">
              <a:lnSpc>
                <a:spcPct val="115000"/>
              </a:lnSpc>
              <a:spcBef>
                <a:spcPts val="0"/>
              </a:spcBef>
              <a:spcAft>
                <a:spcPts val="0"/>
              </a:spcAft>
              <a:buSzPts val="1100"/>
              <a:buNone/>
              <a:defRPr sz="900"/>
            </a:lvl4pPr>
            <a:lvl5pPr marL="2286000" lvl="4" indent="-228600" algn="l">
              <a:lnSpc>
                <a:spcPct val="115000"/>
              </a:lnSpc>
              <a:spcBef>
                <a:spcPts val="0"/>
              </a:spcBef>
              <a:spcAft>
                <a:spcPts val="0"/>
              </a:spcAft>
              <a:buSzPts val="1100"/>
              <a:buNone/>
              <a:defRPr sz="900"/>
            </a:lvl5pPr>
            <a:lvl6pPr marL="2743200" lvl="5" indent="-228600" algn="l">
              <a:lnSpc>
                <a:spcPct val="115000"/>
              </a:lnSpc>
              <a:spcBef>
                <a:spcPts val="0"/>
              </a:spcBef>
              <a:spcAft>
                <a:spcPts val="0"/>
              </a:spcAft>
              <a:buSzPts val="1100"/>
              <a:buNone/>
              <a:defRPr sz="900"/>
            </a:lvl6pPr>
            <a:lvl7pPr marL="3200400" lvl="6" indent="-228600" algn="l">
              <a:lnSpc>
                <a:spcPct val="115000"/>
              </a:lnSpc>
              <a:spcBef>
                <a:spcPts val="0"/>
              </a:spcBef>
              <a:spcAft>
                <a:spcPts val="0"/>
              </a:spcAft>
              <a:buSzPts val="1100"/>
              <a:buNone/>
              <a:defRPr sz="900"/>
            </a:lvl7pPr>
            <a:lvl8pPr marL="3657600" lvl="7" indent="-228600" algn="l">
              <a:lnSpc>
                <a:spcPct val="115000"/>
              </a:lnSpc>
              <a:spcBef>
                <a:spcPts val="0"/>
              </a:spcBef>
              <a:spcAft>
                <a:spcPts val="0"/>
              </a:spcAft>
              <a:buSzPts val="1100"/>
              <a:buNone/>
              <a:defRPr sz="900"/>
            </a:lvl8pPr>
            <a:lvl9pPr marL="4114800" lvl="8" indent="-228600" algn="l">
              <a:lnSpc>
                <a:spcPct val="115000"/>
              </a:lnSpc>
              <a:spcBef>
                <a:spcPts val="0"/>
              </a:spcBef>
              <a:spcAft>
                <a:spcPts val="0"/>
              </a:spcAft>
              <a:buSzPts val="1100"/>
              <a:buNone/>
              <a:defRPr sz="900"/>
            </a:lvl9pPr>
          </a:lstStyle>
          <a:p>
            <a:endParaRPr/>
          </a:p>
        </p:txBody>
      </p:sp>
      <p:sp>
        <p:nvSpPr>
          <p:cNvPr id="440" name="Google Shape;440;p104"/>
          <p:cNvSpPr txBox="1">
            <a:spLocks noGrp="1"/>
          </p:cNvSpPr>
          <p:nvPr>
            <p:ph type="dt" idx="10"/>
          </p:nvPr>
        </p:nvSpPr>
        <p:spPr>
          <a:xfrm>
            <a:off x="6397545" y="5883276"/>
            <a:ext cx="914162"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1" name="Google Shape;441;p104"/>
          <p:cNvSpPr txBox="1">
            <a:spLocks noGrp="1"/>
          </p:cNvSpPr>
          <p:nvPr>
            <p:ph type="ftr" idx="11"/>
          </p:nvPr>
        </p:nvSpPr>
        <p:spPr>
          <a:xfrm>
            <a:off x="1141115" y="5883276"/>
            <a:ext cx="510407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42" name="Google Shape;442;p104"/>
          <p:cNvSpPr txBox="1">
            <a:spLocks noGrp="1"/>
          </p:cNvSpPr>
          <p:nvPr>
            <p:ph type="sldNum" idx="12"/>
          </p:nvPr>
        </p:nvSpPr>
        <p:spPr>
          <a:xfrm>
            <a:off x="10739815" y="5883276"/>
            <a:ext cx="322483"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5958" y="-4763"/>
            <a:ext cx="5013606"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7638" y="1380069"/>
            <a:ext cx="8572389" cy="2616199"/>
          </a:xfrm>
        </p:spPr>
        <p:txBody>
          <a:bodyPr anchor="b">
            <a:normAutofit/>
          </a:bodyPr>
          <a:lstStyle>
            <a:lvl1pPr algn="r">
              <a:defRPr sz="5998">
                <a:effectLst/>
              </a:defRPr>
            </a:lvl1pPr>
          </a:lstStyle>
          <a:p>
            <a:r>
              <a:rPr lang="en-US"/>
              <a:t>Click to edit Master title style</a:t>
            </a:r>
            <a:endParaRPr lang="en-US" dirty="0"/>
          </a:p>
        </p:txBody>
      </p:sp>
      <p:sp>
        <p:nvSpPr>
          <p:cNvPr id="3" name="Subtitle 2"/>
          <p:cNvSpPr>
            <a:spLocks noGrp="1"/>
          </p:cNvSpPr>
          <p:nvPr>
            <p:ph type="subTitle" idx="1"/>
          </p:nvPr>
        </p:nvSpPr>
        <p:spPr>
          <a:xfrm>
            <a:off x="4514202" y="3996267"/>
            <a:ext cx="6985825" cy="1388534"/>
          </a:xfrm>
        </p:spPr>
        <p:txBody>
          <a:bodyPr anchor="t">
            <a:normAutofit/>
          </a:bodyPr>
          <a:lstStyle>
            <a:lvl1pPr marL="0" indent="0" algn="r">
              <a:buNone/>
              <a:defRPr sz="2099">
                <a:solidFill>
                  <a:schemeClr val="tx1"/>
                </a:solidFill>
              </a:defRPr>
            </a:lvl1pPr>
            <a:lvl2pPr marL="457063" indent="0" algn="ctr">
              <a:buNone/>
              <a:defRPr>
                <a:solidFill>
                  <a:schemeClr val="tx1">
                    <a:tint val="75000"/>
                  </a:schemeClr>
                </a:solidFill>
              </a:defRPr>
            </a:lvl2pPr>
            <a:lvl3pPr marL="914126" indent="0" algn="ctr">
              <a:buNone/>
              <a:defRPr>
                <a:solidFill>
                  <a:schemeClr val="tx1">
                    <a:tint val="75000"/>
                  </a:schemeClr>
                </a:solidFill>
              </a:defRPr>
            </a:lvl3pPr>
            <a:lvl4pPr marL="1371189" indent="0" algn="ctr">
              <a:buNone/>
              <a:defRPr>
                <a:solidFill>
                  <a:schemeClr val="tx1">
                    <a:tint val="75000"/>
                  </a:schemeClr>
                </a:solidFill>
              </a:defRPr>
            </a:lvl4pPr>
            <a:lvl5pPr marL="1828251" indent="0" algn="ctr">
              <a:buNone/>
              <a:defRPr>
                <a:solidFill>
                  <a:schemeClr val="tx1">
                    <a:tint val="75000"/>
                  </a:schemeClr>
                </a:solidFill>
              </a:defRPr>
            </a:lvl5pPr>
            <a:lvl6pPr marL="2285314" indent="0" algn="ctr">
              <a:buNone/>
              <a:defRPr>
                <a:solidFill>
                  <a:schemeClr val="tx1">
                    <a:tint val="75000"/>
                  </a:schemeClr>
                </a:solidFill>
              </a:defRPr>
            </a:lvl6pPr>
            <a:lvl7pPr marL="2742377" indent="0" algn="ctr">
              <a:buNone/>
              <a:defRPr>
                <a:solidFill>
                  <a:schemeClr val="tx1">
                    <a:tint val="75000"/>
                  </a:schemeClr>
                </a:solidFill>
              </a:defRPr>
            </a:lvl7pPr>
            <a:lvl8pPr marL="3199440" indent="0" algn="ctr">
              <a:buNone/>
              <a:defRPr>
                <a:solidFill>
                  <a:schemeClr val="tx1">
                    <a:tint val="75000"/>
                  </a:schemeClr>
                </a:solidFill>
              </a:defRPr>
            </a:lvl8pPr>
            <a:lvl9pPr marL="3656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5" name="Footer Placeholder 4"/>
          <p:cNvSpPr>
            <a:spLocks noGrp="1"/>
          </p:cNvSpPr>
          <p:nvPr>
            <p:ph type="ftr" sz="quarter" idx="11"/>
          </p:nvPr>
        </p:nvSpPr>
        <p:spPr>
          <a:xfrm>
            <a:off x="5331023" y="5883276"/>
            <a:ext cx="4322918" cy="365125"/>
          </a:xfrm>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245300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49005" y="5867132"/>
            <a:ext cx="55102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131596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1610" y="2666999"/>
            <a:ext cx="8928421" cy="2110382"/>
          </a:xfrm>
        </p:spPr>
        <p:txBody>
          <a:bodyPr anchor="b"/>
          <a:lstStyle>
            <a:lvl1pPr algn="r">
              <a:defRPr sz="3999" b="0" cap="none"/>
            </a:lvl1pPr>
          </a:lstStyle>
          <a:p>
            <a:r>
              <a:rPr lang="en-US"/>
              <a:t>Click to edit Master title style</a:t>
            </a:r>
            <a:endParaRPr lang="en-US" dirty="0"/>
          </a:p>
        </p:txBody>
      </p:sp>
      <p:sp>
        <p:nvSpPr>
          <p:cNvPr id="3" name="Text Placeholder 2"/>
          <p:cNvSpPr>
            <a:spLocks noGrp="1"/>
          </p:cNvSpPr>
          <p:nvPr>
            <p:ph type="body" idx="1"/>
          </p:nvPr>
        </p:nvSpPr>
        <p:spPr>
          <a:xfrm>
            <a:off x="2571608" y="4777381"/>
            <a:ext cx="8928422" cy="860400"/>
          </a:xfrm>
        </p:spPr>
        <p:txBody>
          <a:bodyPr anchor="t">
            <a:normAutofit/>
          </a:bodyPr>
          <a:lstStyle>
            <a:lvl1pPr marL="0" indent="0" algn="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15793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3925" y="685801"/>
            <a:ext cx="10016104"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3926" y="2667000"/>
            <a:ext cx="4893780" cy="3124201"/>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6246" y="2667000"/>
            <a:ext cx="4893781" cy="3124200"/>
          </a:xfrm>
        </p:spPr>
        <p:txBody>
          <a:bodyPr>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3785952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1718" y="2658533"/>
            <a:ext cx="4605988" cy="576262"/>
          </a:xfrm>
        </p:spPr>
        <p:txBody>
          <a:bodyPr anchor="b">
            <a:noAutofit/>
          </a:bodyPr>
          <a:lstStyle>
            <a:lvl1pPr marL="0" indent="0">
              <a:buNone/>
              <a:defRPr sz="2799" b="0">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4" name="Content Placeholder 3"/>
          <p:cNvSpPr>
            <a:spLocks noGrp="1"/>
          </p:cNvSpPr>
          <p:nvPr>
            <p:ph sz="half" idx="2"/>
          </p:nvPr>
        </p:nvSpPr>
        <p:spPr>
          <a:xfrm>
            <a:off x="1483925" y="3335337"/>
            <a:ext cx="4893781" cy="2455862"/>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78696" y="2667000"/>
            <a:ext cx="4621333" cy="576262"/>
          </a:xfrm>
        </p:spPr>
        <p:txBody>
          <a:bodyPr anchor="b">
            <a:noAutofit/>
          </a:bodyPr>
          <a:lstStyle>
            <a:lvl1pPr marL="0" indent="0">
              <a:buNone/>
              <a:defRPr sz="2799" b="0">
                <a:solidFill>
                  <a:schemeClr val="accent1">
                    <a:lumMod val="75000"/>
                  </a:schemeClr>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6246" y="3335337"/>
            <a:ext cx="4893781" cy="2455862"/>
          </a:xfrm>
        </p:spPr>
        <p:txBody>
          <a:bodyPr anchor="t">
            <a:normAutofit/>
          </a:bodyPr>
          <a:lstStyle>
            <a:lvl1pPr>
              <a:defRPr sz="1799"/>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5995628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0802457"/>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953790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926" y="1600200"/>
            <a:ext cx="3548197" cy="1371600"/>
          </a:xfrm>
        </p:spPr>
        <p:txBody>
          <a:bodyPr anchor="b">
            <a:normAutofit/>
          </a:bodyPr>
          <a:lstStyle>
            <a:lvl1pPr algn="ctr">
              <a:defRPr sz="2399" b="0"/>
            </a:lvl1pPr>
          </a:lstStyle>
          <a:p>
            <a:r>
              <a:rPr lang="en-US"/>
              <a:t>Click to edit Master title style</a:t>
            </a:r>
            <a:endParaRPr lang="en-US" dirty="0"/>
          </a:p>
        </p:txBody>
      </p:sp>
      <p:sp>
        <p:nvSpPr>
          <p:cNvPr id="3" name="Content Placeholder 2"/>
          <p:cNvSpPr>
            <a:spLocks noGrp="1"/>
          </p:cNvSpPr>
          <p:nvPr>
            <p:ph idx="1"/>
          </p:nvPr>
        </p:nvSpPr>
        <p:spPr>
          <a:xfrm>
            <a:off x="5260663" y="685800"/>
            <a:ext cx="6239365" cy="5105401"/>
          </a:xfrm>
        </p:spPr>
        <p:txBody>
          <a:bodyPr anchor="ctr">
            <a:normAutofit/>
          </a:bodyPr>
          <a:lstStyle>
            <a:lvl1pPr>
              <a:defRPr sz="1999"/>
            </a:lvl1pPr>
            <a:lvl2pPr>
              <a:defRPr sz="1799"/>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3926" y="2971800"/>
            <a:ext cx="3548197" cy="1828800"/>
          </a:xfrm>
        </p:spPr>
        <p:txBody>
          <a:bodyPr>
            <a:normAutofit/>
          </a:bodyPr>
          <a:lstStyle>
            <a:lvl1pPr marL="0" indent="0" algn="ctr">
              <a:buNone/>
              <a:defRPr sz="16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419311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338" y="1752599"/>
            <a:ext cx="5424745" cy="1371600"/>
          </a:xfrm>
        </p:spPr>
        <p:txBody>
          <a:bodyPr anchor="b">
            <a:normAutofit/>
          </a:bodyPr>
          <a:lstStyle>
            <a:lvl1pPr algn="ctr">
              <a:defRPr sz="2799"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2704" y="914400"/>
            <a:ext cx="3280120"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338" y="3124199"/>
            <a:ext cx="5424745" cy="1828800"/>
          </a:xfrm>
        </p:spPr>
        <p:txBody>
          <a:bodyPr>
            <a:normAutofit/>
          </a:bodyPr>
          <a:lstStyle>
            <a:lvl1pPr marL="0" indent="0" algn="ctr">
              <a:buNone/>
              <a:defRPr sz="1799"/>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1219636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only">
  <p:cSld name="Title only">
    <p:spTree>
      <p:nvGrpSpPr>
        <p:cNvPr id="1" name="Shape 388"/>
        <p:cNvGrpSpPr/>
        <p:nvPr/>
      </p:nvGrpSpPr>
      <p:grpSpPr>
        <a:xfrm>
          <a:off x="0" y="0"/>
          <a:ext cx="0" cy="0"/>
          <a:chOff x="0" y="0"/>
          <a:chExt cx="0" cy="0"/>
        </a:xfrm>
      </p:grpSpPr>
      <p:sp>
        <p:nvSpPr>
          <p:cNvPr id="389" name="Google Shape;389;p96"/>
          <p:cNvSpPr txBox="1">
            <a:spLocks noGrp="1"/>
          </p:cNvSpPr>
          <p:nvPr>
            <p:ph type="title"/>
          </p:nvPr>
        </p:nvSpPr>
        <p:spPr>
          <a:xfrm>
            <a:off x="955351" y="681367"/>
            <a:ext cx="10278123" cy="6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solidFill>
                  <a:schemeClr val="lt1"/>
                </a:solidFill>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925" y="4732865"/>
            <a:ext cx="10016102" cy="566738"/>
          </a:xfrm>
        </p:spPr>
        <p:txBody>
          <a:bodyPr anchor="b">
            <a:normAutofit/>
          </a:bodyPr>
          <a:lstStyle>
            <a:lvl1pPr algn="ctr">
              <a:defRPr sz="239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5391" y="932112"/>
            <a:ext cx="8223802"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3925" y="5299603"/>
            <a:ext cx="10016102" cy="493712"/>
          </a:xfrm>
        </p:spPr>
        <p:txBody>
          <a:bodyPr>
            <a:normAutofit/>
          </a:bodyPr>
          <a:lstStyle>
            <a:lvl1pPr marL="0" indent="0" algn="ctr">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622207824"/>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3926" y="685800"/>
            <a:ext cx="10016102" cy="3048000"/>
          </a:xfrm>
        </p:spPr>
        <p:txBody>
          <a:bodyPr anchor="ctr">
            <a:normAutofit/>
          </a:bodyPr>
          <a:lstStyle>
            <a:lvl1pPr algn="ctr">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483926" y="4343400"/>
            <a:ext cx="10016104" cy="1447800"/>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5219770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196" y="863023"/>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5" name="TextBox 14"/>
          <p:cNvSpPr txBox="1"/>
          <p:nvPr/>
        </p:nvSpPr>
        <p:spPr>
          <a:xfrm>
            <a:off x="10890588" y="2819399"/>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2207637" y="685801"/>
            <a:ext cx="8987671" cy="2743199"/>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177" y="3428999"/>
            <a:ext cx="8530593" cy="381000"/>
          </a:xfrm>
        </p:spPr>
        <p:txBody>
          <a:bodyPr anchor="ctr">
            <a:normAutofit/>
          </a:bodyPr>
          <a:lstStyle>
            <a:lvl1pPr marL="0" indent="0">
              <a:buFontTx/>
              <a:buNone/>
              <a:defRPr sz="1799"/>
            </a:lvl1pPr>
            <a:lvl2pPr marL="457063" indent="0">
              <a:buFontTx/>
              <a:buNone/>
              <a:defRPr/>
            </a:lvl2pPr>
            <a:lvl3pPr marL="914126" indent="0">
              <a:buFontTx/>
              <a:buNone/>
              <a:defRPr/>
            </a:lvl3pPr>
            <a:lvl4pPr marL="1371189" indent="0">
              <a:buFontTx/>
              <a:buNone/>
              <a:defRPr/>
            </a:lvl4pPr>
            <a:lvl5pPr marL="1828251" indent="0">
              <a:buFontTx/>
              <a:buNone/>
              <a:defRPr/>
            </a:lvl5pPr>
          </a:lstStyle>
          <a:p>
            <a:pPr lvl="0"/>
            <a:r>
              <a:rPr lang="en-US"/>
              <a:t>Click to edit Master text styles</a:t>
            </a:r>
          </a:p>
        </p:txBody>
      </p:sp>
      <p:sp>
        <p:nvSpPr>
          <p:cNvPr id="3" name="Text Placeholder 2"/>
          <p:cNvSpPr>
            <a:spLocks noGrp="1"/>
          </p:cNvSpPr>
          <p:nvPr>
            <p:ph type="body" idx="1"/>
          </p:nvPr>
        </p:nvSpPr>
        <p:spPr>
          <a:xfrm>
            <a:off x="1483925" y="4343400"/>
            <a:ext cx="10016102" cy="1447800"/>
          </a:xfrm>
        </p:spPr>
        <p:txBody>
          <a:bodyPr anchor="ctr">
            <a:normAutofit/>
          </a:bodyPr>
          <a:lstStyle>
            <a:lvl1pPr marL="0" indent="0" algn="ct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258346727"/>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3927" y="3308581"/>
            <a:ext cx="10016100" cy="1468800"/>
          </a:xfrm>
        </p:spPr>
        <p:txBody>
          <a:bodyPr anchor="b">
            <a:normAutofit/>
          </a:bodyPr>
          <a:lstStyle>
            <a:lvl1pPr algn="r">
              <a:defRPr sz="3199" b="0" cap="none"/>
            </a:lvl1pPr>
          </a:lstStyle>
          <a:p>
            <a:r>
              <a:rPr lang="en-US"/>
              <a:t>Click to edit Master title style</a:t>
            </a:r>
            <a:endParaRPr lang="en-US" dirty="0"/>
          </a:p>
        </p:txBody>
      </p:sp>
      <p:sp>
        <p:nvSpPr>
          <p:cNvPr id="3" name="Text Placeholder 2"/>
          <p:cNvSpPr>
            <a:spLocks noGrp="1"/>
          </p:cNvSpPr>
          <p:nvPr>
            <p:ph type="body" idx="1"/>
          </p:nvPr>
        </p:nvSpPr>
        <p:spPr>
          <a:xfrm>
            <a:off x="1483925" y="4777381"/>
            <a:ext cx="10016101" cy="860400"/>
          </a:xfrm>
        </p:spPr>
        <p:txBody>
          <a:bodyPr anchor="t">
            <a:normAutofit/>
          </a:bodyPr>
          <a:lstStyle>
            <a:lvl1pPr marL="0" indent="0" algn="r">
              <a:buNone/>
              <a:defRPr sz="19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407574448"/>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196" y="863023"/>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998" dirty="0">
                <a:solidFill>
                  <a:schemeClr val="tx1"/>
                </a:solidFill>
                <a:effectLst/>
              </a:rPr>
              <a:t>“</a:t>
            </a:r>
          </a:p>
        </p:txBody>
      </p:sp>
      <p:sp>
        <p:nvSpPr>
          <p:cNvPr id="15" name="TextBox 14"/>
          <p:cNvSpPr txBox="1"/>
          <p:nvPr/>
        </p:nvSpPr>
        <p:spPr>
          <a:xfrm>
            <a:off x="10890588" y="2819399"/>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998" dirty="0">
                <a:solidFill>
                  <a:schemeClr val="tx1"/>
                </a:solidFill>
                <a:effectLst/>
              </a:rPr>
              <a:t>”</a:t>
            </a:r>
          </a:p>
        </p:txBody>
      </p:sp>
      <p:sp>
        <p:nvSpPr>
          <p:cNvPr id="2" name="Title 1"/>
          <p:cNvSpPr>
            <a:spLocks noGrp="1"/>
          </p:cNvSpPr>
          <p:nvPr>
            <p:ph type="title"/>
          </p:nvPr>
        </p:nvSpPr>
        <p:spPr>
          <a:xfrm>
            <a:off x="2207637" y="685801"/>
            <a:ext cx="8987671" cy="2743199"/>
          </a:xfrm>
        </p:spPr>
        <p:txBody>
          <a:bodyPr anchor="ctr">
            <a:normAutofit/>
          </a:bodyPr>
          <a:lstStyle>
            <a:lvl1pPr algn="ctr">
              <a:defRPr sz="3199"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3926" y="3886200"/>
            <a:ext cx="10016101" cy="889000"/>
          </a:xfrm>
        </p:spPr>
        <p:txBody>
          <a:bodyPr vert="horz" lIns="91440" tIns="45720" rIns="91440" bIns="45720" rtlCol="0" anchor="b">
            <a:normAutofit/>
          </a:bodyPr>
          <a:lstStyle>
            <a:lvl1pPr algn="r">
              <a:buNone/>
              <a:defRPr lang="en-US" sz="2399"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3925" y="4775200"/>
            <a:ext cx="10016101" cy="1016000"/>
          </a:xfrm>
        </p:spPr>
        <p:txBody>
          <a:bodyPr anchor="t">
            <a:normAutofit/>
          </a:bodyPr>
          <a:lstStyle>
            <a:lvl1pPr marL="0" indent="0" algn="r">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29044324"/>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3926" y="685801"/>
            <a:ext cx="10016103"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3926" y="3505200"/>
            <a:ext cx="10016104" cy="838200"/>
          </a:xfrm>
        </p:spPr>
        <p:txBody>
          <a:bodyPr vert="horz" lIns="91440" tIns="45720" rIns="91440" bIns="45720" rtlCol="0" anchor="b">
            <a:normAutofit/>
          </a:bodyPr>
          <a:lstStyle>
            <a:lvl1pPr>
              <a:buNone/>
              <a:defRPr lang="en-US" sz="2799"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3925" y="4343400"/>
            <a:ext cx="10016104" cy="1447800"/>
          </a:xfrm>
        </p:spPr>
        <p:txBody>
          <a:bodyPr anchor="t">
            <a:normAutofit/>
          </a:bodyPr>
          <a:lstStyle>
            <a:lvl1pPr marL="0" indent="0" algn="l">
              <a:buNone/>
              <a:defRPr sz="1799">
                <a:solidFill>
                  <a:schemeClr val="tx1"/>
                </a:solidFill>
              </a:defRPr>
            </a:lvl1pPr>
            <a:lvl2pPr marL="457063" indent="0">
              <a:buNone/>
              <a:defRPr sz="1799">
                <a:solidFill>
                  <a:schemeClr val="tx1">
                    <a:tint val="75000"/>
                  </a:schemeClr>
                </a:solidFill>
              </a:defRPr>
            </a:lvl2pPr>
            <a:lvl3pPr marL="914126" indent="0">
              <a:buNone/>
              <a:defRPr sz="1600">
                <a:solidFill>
                  <a:schemeClr val="tx1">
                    <a:tint val="75000"/>
                  </a:schemeClr>
                </a:solidFill>
              </a:defRPr>
            </a:lvl3pPr>
            <a:lvl4pPr marL="1371189" indent="0">
              <a:buNone/>
              <a:defRPr sz="1400">
                <a:solidFill>
                  <a:schemeClr val="tx1">
                    <a:tint val="75000"/>
                  </a:schemeClr>
                </a:solidFill>
              </a:defRPr>
            </a:lvl4pPr>
            <a:lvl5pPr marL="1828251" indent="0">
              <a:buNone/>
              <a:defRPr sz="1400">
                <a:solidFill>
                  <a:schemeClr val="tx1">
                    <a:tint val="75000"/>
                  </a:schemeClr>
                </a:solidFill>
              </a:defRPr>
            </a:lvl5pPr>
            <a:lvl6pPr marL="2285314" indent="0">
              <a:buNone/>
              <a:defRPr sz="1400">
                <a:solidFill>
                  <a:schemeClr val="tx1">
                    <a:tint val="75000"/>
                  </a:schemeClr>
                </a:solidFill>
              </a:defRPr>
            </a:lvl6pPr>
            <a:lvl7pPr marL="2742377" indent="0">
              <a:buNone/>
              <a:defRPr sz="1400">
                <a:solidFill>
                  <a:schemeClr val="tx1">
                    <a:tint val="75000"/>
                  </a:schemeClr>
                </a:solidFill>
              </a:defRPr>
            </a:lvl7pPr>
            <a:lvl8pPr marL="3199440" indent="0">
              <a:buNone/>
              <a:defRPr sz="1400">
                <a:solidFill>
                  <a:schemeClr val="tx1">
                    <a:tint val="75000"/>
                  </a:schemeClr>
                </a:solidFill>
              </a:defRPr>
            </a:lvl8pPr>
            <a:lvl9pPr marL="3656503"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C1C18-307B-4F68-A007-B5B542270E8D}" type="datetimeFigureOut">
              <a:rPr lang="en-US" smtClean="0"/>
              <a:t>10/13/2024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1192710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77506131"/>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0121" y="685800"/>
            <a:ext cx="1769908"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3925" y="685800"/>
            <a:ext cx="8017654"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7003612"/>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matchingName="1_Picture with Caption" type="picTx">
  <p:cSld name="1_Picture with Caption">
    <p:spTree>
      <p:nvGrpSpPr>
        <p:cNvPr id="1" name="Shape 377"/>
        <p:cNvGrpSpPr/>
        <p:nvPr/>
      </p:nvGrpSpPr>
      <p:grpSpPr>
        <a:xfrm>
          <a:off x="0" y="0"/>
          <a:ext cx="0" cy="0"/>
          <a:chOff x="0" y="0"/>
          <a:chExt cx="0" cy="0"/>
        </a:xfrm>
      </p:grpSpPr>
      <p:sp>
        <p:nvSpPr>
          <p:cNvPr id="378" name="Google Shape;378;p93"/>
          <p:cNvSpPr txBox="1">
            <a:spLocks noGrp="1"/>
          </p:cNvSpPr>
          <p:nvPr>
            <p:ph type="title"/>
          </p:nvPr>
        </p:nvSpPr>
        <p:spPr>
          <a:xfrm>
            <a:off x="1141114" y="1600200"/>
            <a:ext cx="5332612" cy="1371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800"/>
              <a:buNone/>
              <a:defRPr sz="2799" b="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79" name="Google Shape;379;p93"/>
          <p:cNvSpPr>
            <a:spLocks noGrp="1"/>
          </p:cNvSpPr>
          <p:nvPr>
            <p:ph type="pic" idx="2"/>
          </p:nvPr>
        </p:nvSpPr>
        <p:spPr>
          <a:xfrm>
            <a:off x="7431797" y="-18288"/>
            <a:ext cx="3275746" cy="6903720"/>
          </a:xfrm>
          <a:prstGeom prst="rect">
            <a:avLst/>
          </a:prstGeom>
          <a:noFill/>
          <a:ln w="38100" cap="flat" cmpd="sng">
            <a:solidFill>
              <a:schemeClr val="dk2"/>
            </a:solidFill>
            <a:prstDash val="solid"/>
            <a:round/>
            <a:headEnd type="none" w="sm" len="sm"/>
            <a:tailEnd type="none" w="sm" len="sm"/>
          </a:ln>
        </p:spPr>
      </p:sp>
      <p:sp>
        <p:nvSpPr>
          <p:cNvPr id="380" name="Google Shape;380;p93"/>
          <p:cNvSpPr txBox="1">
            <a:spLocks noGrp="1"/>
          </p:cNvSpPr>
          <p:nvPr>
            <p:ph type="body" idx="1"/>
          </p:nvPr>
        </p:nvSpPr>
        <p:spPr>
          <a:xfrm>
            <a:off x="1141114" y="2971800"/>
            <a:ext cx="5332612" cy="1828800"/>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400"/>
              <a:buNone/>
              <a:defRPr sz="1799"/>
            </a:lvl1pPr>
            <a:lvl2pPr marL="914400" lvl="1" indent="-228600" algn="l">
              <a:lnSpc>
                <a:spcPct val="115000"/>
              </a:lnSpc>
              <a:spcBef>
                <a:spcPts val="0"/>
              </a:spcBef>
              <a:spcAft>
                <a:spcPts val="0"/>
              </a:spcAft>
              <a:buSzPts val="1400"/>
              <a:buNone/>
              <a:defRPr sz="1200"/>
            </a:lvl2pPr>
            <a:lvl3pPr marL="1371600" lvl="2" indent="-228600" algn="l">
              <a:lnSpc>
                <a:spcPct val="115000"/>
              </a:lnSpc>
              <a:spcBef>
                <a:spcPts val="0"/>
              </a:spcBef>
              <a:spcAft>
                <a:spcPts val="0"/>
              </a:spcAft>
              <a:buSzPts val="1400"/>
              <a:buNone/>
              <a:defRPr sz="1000"/>
            </a:lvl3pPr>
            <a:lvl4pPr marL="1828800" lvl="3" indent="-228600" algn="l">
              <a:lnSpc>
                <a:spcPct val="115000"/>
              </a:lnSpc>
              <a:spcBef>
                <a:spcPts val="0"/>
              </a:spcBef>
              <a:spcAft>
                <a:spcPts val="0"/>
              </a:spcAft>
              <a:buSzPts val="1400"/>
              <a:buNone/>
              <a:defRPr sz="900"/>
            </a:lvl4pPr>
            <a:lvl5pPr marL="2286000" lvl="4" indent="-228600" algn="l">
              <a:lnSpc>
                <a:spcPct val="115000"/>
              </a:lnSpc>
              <a:spcBef>
                <a:spcPts val="0"/>
              </a:spcBef>
              <a:spcAft>
                <a:spcPts val="0"/>
              </a:spcAft>
              <a:buSzPts val="1400"/>
              <a:buNone/>
              <a:defRPr sz="900"/>
            </a:lvl5pPr>
            <a:lvl6pPr marL="2743200" lvl="5" indent="-228600" algn="l">
              <a:lnSpc>
                <a:spcPct val="115000"/>
              </a:lnSpc>
              <a:spcBef>
                <a:spcPts val="0"/>
              </a:spcBef>
              <a:spcAft>
                <a:spcPts val="0"/>
              </a:spcAft>
              <a:buSzPts val="1400"/>
              <a:buNone/>
              <a:defRPr sz="900"/>
            </a:lvl6pPr>
            <a:lvl7pPr marL="3200400" lvl="6" indent="-228600" algn="l">
              <a:lnSpc>
                <a:spcPct val="115000"/>
              </a:lnSpc>
              <a:spcBef>
                <a:spcPts val="0"/>
              </a:spcBef>
              <a:spcAft>
                <a:spcPts val="0"/>
              </a:spcAft>
              <a:buSzPts val="1400"/>
              <a:buNone/>
              <a:defRPr sz="900"/>
            </a:lvl7pPr>
            <a:lvl8pPr marL="3657600" lvl="7" indent="-228600" algn="l">
              <a:lnSpc>
                <a:spcPct val="115000"/>
              </a:lnSpc>
              <a:spcBef>
                <a:spcPts val="0"/>
              </a:spcBef>
              <a:spcAft>
                <a:spcPts val="0"/>
              </a:spcAft>
              <a:buSzPts val="1400"/>
              <a:buNone/>
              <a:defRPr sz="900"/>
            </a:lvl8pPr>
            <a:lvl9pPr marL="4114800" lvl="8" indent="-228600" algn="l">
              <a:lnSpc>
                <a:spcPct val="115000"/>
              </a:lnSpc>
              <a:spcBef>
                <a:spcPts val="0"/>
              </a:spcBef>
              <a:spcAft>
                <a:spcPts val="0"/>
              </a:spcAft>
              <a:buSzPts val="1400"/>
              <a:buNone/>
              <a:defRPr sz="900"/>
            </a:lvl9pPr>
          </a:lstStyle>
          <a:p>
            <a:endParaRPr/>
          </a:p>
        </p:txBody>
      </p:sp>
      <p:sp>
        <p:nvSpPr>
          <p:cNvPr id="381" name="Google Shape;381;p93"/>
          <p:cNvSpPr txBox="1">
            <a:spLocks noGrp="1"/>
          </p:cNvSpPr>
          <p:nvPr>
            <p:ph type="dt" idx="10"/>
          </p:nvPr>
        </p:nvSpPr>
        <p:spPr>
          <a:xfrm>
            <a:off x="6397545" y="5883276"/>
            <a:ext cx="914162"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2" name="Google Shape;382;p93"/>
          <p:cNvSpPr txBox="1">
            <a:spLocks noGrp="1"/>
          </p:cNvSpPr>
          <p:nvPr>
            <p:ph type="ftr" idx="11"/>
          </p:nvPr>
        </p:nvSpPr>
        <p:spPr>
          <a:xfrm>
            <a:off x="1141115" y="5883276"/>
            <a:ext cx="5104070" cy="3651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83" name="Google Shape;383;p93"/>
          <p:cNvSpPr txBox="1">
            <a:spLocks noGrp="1"/>
          </p:cNvSpPr>
          <p:nvPr>
            <p:ph type="sldNum" idx="12"/>
          </p:nvPr>
        </p:nvSpPr>
        <p:spPr>
          <a:xfrm>
            <a:off x="10739815" y="5883276"/>
            <a:ext cx="322483" cy="365125"/>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extLst>
      <p:ext uri="{BB962C8B-B14F-4D97-AF65-F5344CB8AC3E}">
        <p14:creationId xmlns:p14="http://schemas.microsoft.com/office/powerpoint/2010/main" val="2082408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90"/>
        <p:cNvGrpSpPr/>
        <p:nvPr/>
      </p:nvGrpSpPr>
      <p:grpSpPr>
        <a:xfrm>
          <a:off x="0" y="0"/>
          <a:ext cx="0" cy="0"/>
          <a:chOff x="0" y="0"/>
          <a:chExt cx="0" cy="0"/>
        </a:xfrm>
      </p:grpSpPr>
      <p:sp>
        <p:nvSpPr>
          <p:cNvPr id="391" name="Google Shape;391;p97"/>
          <p:cNvSpPr txBox="1">
            <a:spLocks noGrp="1"/>
          </p:cNvSpPr>
          <p:nvPr>
            <p:ph type="ctrTitle"/>
          </p:nvPr>
        </p:nvSpPr>
        <p:spPr>
          <a:xfrm>
            <a:off x="1750556" y="609601"/>
            <a:ext cx="8673963" cy="32004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2400"/>
              <a:buNone/>
              <a:defRPr sz="4799"/>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392" name="Google Shape;392;p97"/>
          <p:cNvSpPr txBox="1">
            <a:spLocks noGrp="1"/>
          </p:cNvSpPr>
          <p:nvPr>
            <p:ph type="subTitle" idx="1"/>
          </p:nvPr>
        </p:nvSpPr>
        <p:spPr>
          <a:xfrm>
            <a:off x="1750556" y="3886200"/>
            <a:ext cx="8673963" cy="1905000"/>
          </a:xfrm>
          <a:prstGeom prst="rect">
            <a:avLst/>
          </a:prstGeom>
          <a:noFill/>
          <a:ln>
            <a:noFill/>
          </a:ln>
        </p:spPr>
        <p:txBody>
          <a:bodyPr spcFirstLastPara="1" wrap="square" lIns="91425" tIns="91425" rIns="91425" bIns="91425" anchor="t" anchorCtr="0">
            <a:normAutofit/>
          </a:bodyPr>
          <a:lstStyle>
            <a:lvl1pPr lvl="0" algn="ctr">
              <a:lnSpc>
                <a:spcPct val="115000"/>
              </a:lnSpc>
              <a:spcBef>
                <a:spcPts val="0"/>
              </a:spcBef>
              <a:spcAft>
                <a:spcPts val="0"/>
              </a:spcAft>
              <a:buSzPts val="1100"/>
              <a:buNone/>
              <a:defRPr sz="2099">
                <a:solidFill>
                  <a:schemeClr val="dk1"/>
                </a:solidFill>
              </a:defRPr>
            </a:lvl1pPr>
            <a:lvl2pPr lvl="1" algn="ctr">
              <a:lnSpc>
                <a:spcPct val="115000"/>
              </a:lnSpc>
              <a:spcBef>
                <a:spcPts val="0"/>
              </a:spcBef>
              <a:spcAft>
                <a:spcPts val="0"/>
              </a:spcAft>
              <a:buSzPts val="1100"/>
              <a:buNone/>
              <a:defRPr>
                <a:solidFill>
                  <a:srgbClr val="888B92"/>
                </a:solidFill>
              </a:defRPr>
            </a:lvl2pPr>
            <a:lvl3pPr lvl="2" algn="ctr">
              <a:lnSpc>
                <a:spcPct val="115000"/>
              </a:lnSpc>
              <a:spcBef>
                <a:spcPts val="0"/>
              </a:spcBef>
              <a:spcAft>
                <a:spcPts val="0"/>
              </a:spcAft>
              <a:buSzPts val="1100"/>
              <a:buNone/>
              <a:defRPr>
                <a:solidFill>
                  <a:srgbClr val="888B92"/>
                </a:solidFill>
              </a:defRPr>
            </a:lvl3pPr>
            <a:lvl4pPr lvl="3" algn="ctr">
              <a:lnSpc>
                <a:spcPct val="115000"/>
              </a:lnSpc>
              <a:spcBef>
                <a:spcPts val="0"/>
              </a:spcBef>
              <a:spcAft>
                <a:spcPts val="0"/>
              </a:spcAft>
              <a:buSzPts val="1100"/>
              <a:buNone/>
              <a:defRPr>
                <a:solidFill>
                  <a:srgbClr val="888B92"/>
                </a:solidFill>
              </a:defRPr>
            </a:lvl4pPr>
            <a:lvl5pPr lvl="4" algn="ctr">
              <a:lnSpc>
                <a:spcPct val="115000"/>
              </a:lnSpc>
              <a:spcBef>
                <a:spcPts val="0"/>
              </a:spcBef>
              <a:spcAft>
                <a:spcPts val="0"/>
              </a:spcAft>
              <a:buSzPts val="1100"/>
              <a:buNone/>
              <a:defRPr>
                <a:solidFill>
                  <a:srgbClr val="888B92"/>
                </a:solidFill>
              </a:defRPr>
            </a:lvl5pPr>
            <a:lvl6pPr lvl="5" algn="ctr">
              <a:lnSpc>
                <a:spcPct val="115000"/>
              </a:lnSpc>
              <a:spcBef>
                <a:spcPts val="0"/>
              </a:spcBef>
              <a:spcAft>
                <a:spcPts val="0"/>
              </a:spcAft>
              <a:buSzPts val="1100"/>
              <a:buNone/>
              <a:defRPr>
                <a:solidFill>
                  <a:srgbClr val="888B92"/>
                </a:solidFill>
              </a:defRPr>
            </a:lvl6pPr>
            <a:lvl7pPr lvl="6" algn="ctr">
              <a:lnSpc>
                <a:spcPct val="115000"/>
              </a:lnSpc>
              <a:spcBef>
                <a:spcPts val="0"/>
              </a:spcBef>
              <a:spcAft>
                <a:spcPts val="0"/>
              </a:spcAft>
              <a:buSzPts val="1100"/>
              <a:buNone/>
              <a:defRPr>
                <a:solidFill>
                  <a:srgbClr val="888B92"/>
                </a:solidFill>
              </a:defRPr>
            </a:lvl7pPr>
            <a:lvl8pPr lvl="7" algn="ctr">
              <a:lnSpc>
                <a:spcPct val="115000"/>
              </a:lnSpc>
              <a:spcBef>
                <a:spcPts val="0"/>
              </a:spcBef>
              <a:spcAft>
                <a:spcPts val="0"/>
              </a:spcAft>
              <a:buSzPts val="1100"/>
              <a:buNone/>
              <a:defRPr>
                <a:solidFill>
                  <a:srgbClr val="888B92"/>
                </a:solidFill>
              </a:defRPr>
            </a:lvl8pPr>
            <a:lvl9pPr lvl="8" algn="ctr">
              <a:lnSpc>
                <a:spcPct val="115000"/>
              </a:lnSpc>
              <a:spcBef>
                <a:spcPts val="0"/>
              </a:spcBef>
              <a:spcAft>
                <a:spcPts val="0"/>
              </a:spcAft>
              <a:buSzPts val="1100"/>
              <a:buNone/>
              <a:defRPr>
                <a:solidFill>
                  <a:srgbClr val="888B92"/>
                </a:solidFill>
              </a:defRPr>
            </a:lvl9pPr>
          </a:lstStyle>
          <a:p>
            <a:endParaRPr/>
          </a:p>
        </p:txBody>
      </p:sp>
      <p:sp>
        <p:nvSpPr>
          <p:cNvPr id="393" name="Google Shape;393;p9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4" name="Google Shape;394;p9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395" name="Google Shape;395;p97"/>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96"/>
        <p:cNvGrpSpPr/>
        <p:nvPr/>
      </p:nvGrpSpPr>
      <p:grpSpPr>
        <a:xfrm>
          <a:off x="0" y="0"/>
          <a:ext cx="0" cy="0"/>
          <a:chOff x="0" y="0"/>
          <a:chExt cx="0" cy="0"/>
        </a:xfrm>
      </p:grpSpPr>
      <p:sp>
        <p:nvSpPr>
          <p:cNvPr id="397" name="Google Shape;397;p98"/>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398" name="Google Shape;398;p98"/>
          <p:cNvSpPr txBox="1">
            <a:spLocks noGrp="1"/>
          </p:cNvSpPr>
          <p:nvPr>
            <p:ph type="body" idx="1"/>
          </p:nvPr>
        </p:nvSpPr>
        <p:spPr>
          <a:xfrm>
            <a:off x="1423762" y="2260600"/>
            <a:ext cx="9393953" cy="3336000"/>
          </a:xfrm>
          <a:prstGeom prst="rect">
            <a:avLst/>
          </a:prstGeom>
          <a:noFill/>
          <a:ln>
            <a:noFill/>
          </a:ln>
        </p:spPr>
        <p:txBody>
          <a:bodyPr spcFirstLastPara="1" wrap="square" lIns="91425" tIns="91425" rIns="91425" bIns="91425" anchor="ctr" anchorCtr="0">
            <a:noAutofit/>
          </a:bodyPr>
          <a:lstStyle>
            <a:lvl1pPr marL="457200" lvl="0" indent="-298450" algn="l">
              <a:lnSpc>
                <a:spcPct val="115000"/>
              </a:lnSpc>
              <a:spcBef>
                <a:spcPts val="0"/>
              </a:spcBef>
              <a:spcAft>
                <a:spcPts val="0"/>
              </a:spcAft>
              <a:buSzPts val="11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399" name="Google Shape;399;p98"/>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0" name="Google Shape;400;p98"/>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1" name="Google Shape;401;p98"/>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02"/>
        <p:cNvGrpSpPr/>
        <p:nvPr/>
      </p:nvGrpSpPr>
      <p:grpSpPr>
        <a:xfrm>
          <a:off x="0" y="0"/>
          <a:ext cx="0" cy="0"/>
          <a:chOff x="0" y="0"/>
          <a:chExt cx="0" cy="0"/>
        </a:xfrm>
      </p:grpSpPr>
      <p:sp>
        <p:nvSpPr>
          <p:cNvPr id="403" name="Google Shape;403;p99"/>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04" name="Google Shape;404;p99"/>
          <p:cNvSpPr txBox="1">
            <a:spLocks noGrp="1"/>
          </p:cNvSpPr>
          <p:nvPr>
            <p:ph type="body" idx="1"/>
          </p:nvPr>
        </p:nvSpPr>
        <p:spPr>
          <a:xfrm>
            <a:off x="1141115" y="2667000"/>
            <a:ext cx="4875530" cy="3124201"/>
          </a:xfrm>
          <a:prstGeom prst="rect">
            <a:avLst/>
          </a:prstGeom>
          <a:noFill/>
          <a:ln>
            <a:noFill/>
          </a:ln>
        </p:spPr>
        <p:txBody>
          <a:bodyPr spcFirstLastPara="1" wrap="square" lIns="91425" tIns="91425" rIns="91425" bIns="91425" anchor="t" anchorCtr="0">
            <a:normAutofit/>
          </a:bodyPr>
          <a:lstStyle>
            <a:lvl1pPr marL="457200" lvl="0" indent="-298450" algn="l">
              <a:lnSpc>
                <a:spcPct val="115000"/>
              </a:lnSpc>
              <a:spcBef>
                <a:spcPts val="0"/>
              </a:spcBef>
              <a:spcAft>
                <a:spcPts val="0"/>
              </a:spcAft>
              <a:buSzPts val="1100"/>
              <a:buChar char="●"/>
              <a:defRPr sz="1799"/>
            </a:lvl1pPr>
            <a:lvl2pPr marL="914400" lvl="1" indent="-298450" algn="l">
              <a:lnSpc>
                <a:spcPct val="115000"/>
              </a:lnSpc>
              <a:spcBef>
                <a:spcPts val="0"/>
              </a:spcBef>
              <a:spcAft>
                <a:spcPts val="0"/>
              </a:spcAft>
              <a:buSzPts val="1100"/>
              <a:buChar char="○"/>
              <a:defRPr sz="1600"/>
            </a:lvl2pPr>
            <a:lvl3pPr marL="1371600" lvl="2" indent="-298450" algn="l">
              <a:lnSpc>
                <a:spcPct val="115000"/>
              </a:lnSpc>
              <a:spcBef>
                <a:spcPts val="0"/>
              </a:spcBef>
              <a:spcAft>
                <a:spcPts val="0"/>
              </a:spcAft>
              <a:buSzPts val="1100"/>
              <a:buChar char="■"/>
              <a:defRPr sz="1400"/>
            </a:lvl3pPr>
            <a:lvl4pPr marL="1828800" lvl="3" indent="-298450" algn="l">
              <a:lnSpc>
                <a:spcPct val="115000"/>
              </a:lnSpc>
              <a:spcBef>
                <a:spcPts val="0"/>
              </a:spcBef>
              <a:spcAft>
                <a:spcPts val="0"/>
              </a:spcAft>
              <a:buSzPts val="1100"/>
              <a:buChar char="●"/>
              <a:defRPr sz="1200"/>
            </a:lvl4pPr>
            <a:lvl5pPr marL="2286000" lvl="4" indent="-298450" algn="l">
              <a:lnSpc>
                <a:spcPct val="115000"/>
              </a:lnSpc>
              <a:spcBef>
                <a:spcPts val="0"/>
              </a:spcBef>
              <a:spcAft>
                <a:spcPts val="0"/>
              </a:spcAft>
              <a:buSzPts val="1100"/>
              <a:buChar char="○"/>
              <a:defRPr sz="1200"/>
            </a:lvl5pPr>
            <a:lvl6pPr marL="2743200" lvl="5" indent="-298450" algn="l">
              <a:lnSpc>
                <a:spcPct val="115000"/>
              </a:lnSpc>
              <a:spcBef>
                <a:spcPts val="0"/>
              </a:spcBef>
              <a:spcAft>
                <a:spcPts val="0"/>
              </a:spcAft>
              <a:buSzPts val="1100"/>
              <a:buChar char="■"/>
              <a:defRPr sz="1200"/>
            </a:lvl6pPr>
            <a:lvl7pPr marL="3200400" lvl="6" indent="-298450" algn="l">
              <a:lnSpc>
                <a:spcPct val="115000"/>
              </a:lnSpc>
              <a:spcBef>
                <a:spcPts val="0"/>
              </a:spcBef>
              <a:spcAft>
                <a:spcPts val="0"/>
              </a:spcAft>
              <a:buSzPts val="1100"/>
              <a:buChar char="●"/>
              <a:defRPr sz="1200"/>
            </a:lvl7pPr>
            <a:lvl8pPr marL="3657600" lvl="7" indent="-298450" algn="l">
              <a:lnSpc>
                <a:spcPct val="115000"/>
              </a:lnSpc>
              <a:spcBef>
                <a:spcPts val="0"/>
              </a:spcBef>
              <a:spcAft>
                <a:spcPts val="0"/>
              </a:spcAft>
              <a:buSzPts val="1100"/>
              <a:buChar char="○"/>
              <a:defRPr sz="1200"/>
            </a:lvl8pPr>
            <a:lvl9pPr marL="4114800" lvl="8" indent="-298450" algn="l">
              <a:lnSpc>
                <a:spcPct val="115000"/>
              </a:lnSpc>
              <a:spcBef>
                <a:spcPts val="0"/>
              </a:spcBef>
              <a:spcAft>
                <a:spcPts val="0"/>
              </a:spcAft>
              <a:buSzPts val="1100"/>
              <a:buChar char="■"/>
              <a:defRPr sz="1200"/>
            </a:lvl9pPr>
          </a:lstStyle>
          <a:p>
            <a:endParaRPr/>
          </a:p>
        </p:txBody>
      </p:sp>
      <p:sp>
        <p:nvSpPr>
          <p:cNvPr id="405" name="Google Shape;405;p99"/>
          <p:cNvSpPr txBox="1">
            <a:spLocks noGrp="1"/>
          </p:cNvSpPr>
          <p:nvPr>
            <p:ph type="body" idx="2"/>
          </p:nvPr>
        </p:nvSpPr>
        <p:spPr>
          <a:xfrm>
            <a:off x="6169005" y="2667000"/>
            <a:ext cx="4875530" cy="3124200"/>
          </a:xfrm>
          <a:prstGeom prst="rect">
            <a:avLst/>
          </a:prstGeom>
          <a:noFill/>
          <a:ln>
            <a:noFill/>
          </a:ln>
        </p:spPr>
        <p:txBody>
          <a:bodyPr spcFirstLastPara="1" wrap="square" lIns="91425" tIns="91425" rIns="91425" bIns="91425" anchor="t" anchorCtr="0">
            <a:normAutofit/>
          </a:bodyPr>
          <a:lstStyle>
            <a:lvl1pPr marL="457200" lvl="0" indent="-298450" algn="l">
              <a:lnSpc>
                <a:spcPct val="115000"/>
              </a:lnSpc>
              <a:spcBef>
                <a:spcPts val="0"/>
              </a:spcBef>
              <a:spcAft>
                <a:spcPts val="0"/>
              </a:spcAft>
              <a:buSzPts val="1100"/>
              <a:buChar char="●"/>
              <a:defRPr sz="1799"/>
            </a:lvl1pPr>
            <a:lvl2pPr marL="914400" lvl="1" indent="-298450" algn="l">
              <a:lnSpc>
                <a:spcPct val="115000"/>
              </a:lnSpc>
              <a:spcBef>
                <a:spcPts val="0"/>
              </a:spcBef>
              <a:spcAft>
                <a:spcPts val="0"/>
              </a:spcAft>
              <a:buSzPts val="1100"/>
              <a:buChar char="○"/>
              <a:defRPr sz="1600"/>
            </a:lvl2pPr>
            <a:lvl3pPr marL="1371600" lvl="2" indent="-298450" algn="l">
              <a:lnSpc>
                <a:spcPct val="115000"/>
              </a:lnSpc>
              <a:spcBef>
                <a:spcPts val="0"/>
              </a:spcBef>
              <a:spcAft>
                <a:spcPts val="0"/>
              </a:spcAft>
              <a:buSzPts val="1100"/>
              <a:buChar char="■"/>
              <a:defRPr sz="1400"/>
            </a:lvl3pPr>
            <a:lvl4pPr marL="1828800" lvl="3" indent="-298450" algn="l">
              <a:lnSpc>
                <a:spcPct val="115000"/>
              </a:lnSpc>
              <a:spcBef>
                <a:spcPts val="0"/>
              </a:spcBef>
              <a:spcAft>
                <a:spcPts val="0"/>
              </a:spcAft>
              <a:buSzPts val="1100"/>
              <a:buChar char="●"/>
              <a:defRPr sz="1200"/>
            </a:lvl4pPr>
            <a:lvl5pPr marL="2286000" lvl="4" indent="-298450" algn="l">
              <a:lnSpc>
                <a:spcPct val="115000"/>
              </a:lnSpc>
              <a:spcBef>
                <a:spcPts val="0"/>
              </a:spcBef>
              <a:spcAft>
                <a:spcPts val="0"/>
              </a:spcAft>
              <a:buSzPts val="1100"/>
              <a:buChar char="○"/>
              <a:defRPr sz="1200"/>
            </a:lvl5pPr>
            <a:lvl6pPr marL="2743200" lvl="5" indent="-298450" algn="l">
              <a:lnSpc>
                <a:spcPct val="115000"/>
              </a:lnSpc>
              <a:spcBef>
                <a:spcPts val="0"/>
              </a:spcBef>
              <a:spcAft>
                <a:spcPts val="0"/>
              </a:spcAft>
              <a:buSzPts val="1100"/>
              <a:buChar char="■"/>
              <a:defRPr sz="1200"/>
            </a:lvl6pPr>
            <a:lvl7pPr marL="3200400" lvl="6" indent="-298450" algn="l">
              <a:lnSpc>
                <a:spcPct val="115000"/>
              </a:lnSpc>
              <a:spcBef>
                <a:spcPts val="0"/>
              </a:spcBef>
              <a:spcAft>
                <a:spcPts val="0"/>
              </a:spcAft>
              <a:buSzPts val="1100"/>
              <a:buChar char="●"/>
              <a:defRPr sz="1200"/>
            </a:lvl7pPr>
            <a:lvl8pPr marL="3657600" lvl="7" indent="-298450" algn="l">
              <a:lnSpc>
                <a:spcPct val="115000"/>
              </a:lnSpc>
              <a:spcBef>
                <a:spcPts val="0"/>
              </a:spcBef>
              <a:spcAft>
                <a:spcPts val="0"/>
              </a:spcAft>
              <a:buSzPts val="1100"/>
              <a:buChar char="○"/>
              <a:defRPr sz="1200"/>
            </a:lvl8pPr>
            <a:lvl9pPr marL="4114800" lvl="8" indent="-298450" algn="l">
              <a:lnSpc>
                <a:spcPct val="115000"/>
              </a:lnSpc>
              <a:spcBef>
                <a:spcPts val="0"/>
              </a:spcBef>
              <a:spcAft>
                <a:spcPts val="0"/>
              </a:spcAft>
              <a:buSzPts val="1100"/>
              <a:buChar char="■"/>
              <a:defRPr sz="1200"/>
            </a:lvl9pPr>
          </a:lstStyle>
          <a:p>
            <a:endParaRPr/>
          </a:p>
        </p:txBody>
      </p:sp>
      <p:sp>
        <p:nvSpPr>
          <p:cNvPr id="406" name="Google Shape;406;p99"/>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7" name="Google Shape;407;p99"/>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08" name="Google Shape;408;p99"/>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9"/>
        <p:cNvGrpSpPr/>
        <p:nvPr/>
      </p:nvGrpSpPr>
      <p:grpSpPr>
        <a:xfrm>
          <a:off x="0" y="0"/>
          <a:ext cx="0" cy="0"/>
          <a:chOff x="0" y="0"/>
          <a:chExt cx="0" cy="0"/>
        </a:xfrm>
      </p:grpSpPr>
      <p:sp>
        <p:nvSpPr>
          <p:cNvPr id="410" name="Google Shape;410;p100"/>
          <p:cNvSpPr txBox="1">
            <a:spLocks noGrp="1"/>
          </p:cNvSpPr>
          <p:nvPr>
            <p:ph type="title"/>
          </p:nvPr>
        </p:nvSpPr>
        <p:spPr>
          <a:xfrm>
            <a:off x="1750557" y="3308581"/>
            <a:ext cx="8684538" cy="14688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2400"/>
              <a:buNone/>
              <a:defRPr sz="3999" b="0" cap="none"/>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11" name="Google Shape;411;p100"/>
          <p:cNvSpPr txBox="1">
            <a:spLocks noGrp="1"/>
          </p:cNvSpPr>
          <p:nvPr>
            <p:ph type="body" idx="1"/>
          </p:nvPr>
        </p:nvSpPr>
        <p:spPr>
          <a:xfrm>
            <a:off x="1750555" y="4777381"/>
            <a:ext cx="8684539" cy="860400"/>
          </a:xfrm>
          <a:prstGeom prst="rect">
            <a:avLst/>
          </a:prstGeom>
          <a:noFill/>
          <a:ln>
            <a:noFill/>
          </a:ln>
        </p:spPr>
        <p:txBody>
          <a:bodyPr spcFirstLastPara="1" wrap="square" lIns="91425" tIns="91425" rIns="91425" bIns="91425" anchor="t" anchorCtr="0">
            <a:normAutofit/>
          </a:bodyPr>
          <a:lstStyle>
            <a:lvl1pPr marL="457200" lvl="0" indent="-228600" algn="r">
              <a:lnSpc>
                <a:spcPct val="115000"/>
              </a:lnSpc>
              <a:spcBef>
                <a:spcPts val="0"/>
              </a:spcBef>
              <a:spcAft>
                <a:spcPts val="0"/>
              </a:spcAft>
              <a:buSzPts val="1100"/>
              <a:buNone/>
              <a:defRPr sz="1999">
                <a:solidFill>
                  <a:schemeClr val="dk1"/>
                </a:solidFill>
              </a:defRPr>
            </a:lvl1pPr>
            <a:lvl2pPr marL="914400" lvl="1" indent="-228600" algn="l">
              <a:lnSpc>
                <a:spcPct val="115000"/>
              </a:lnSpc>
              <a:spcBef>
                <a:spcPts val="0"/>
              </a:spcBef>
              <a:spcAft>
                <a:spcPts val="0"/>
              </a:spcAft>
              <a:buSzPts val="1100"/>
              <a:buNone/>
              <a:defRPr sz="1799">
                <a:solidFill>
                  <a:srgbClr val="888B92"/>
                </a:solidFill>
              </a:defRPr>
            </a:lvl2pPr>
            <a:lvl3pPr marL="1371600" lvl="2" indent="-228600" algn="l">
              <a:lnSpc>
                <a:spcPct val="115000"/>
              </a:lnSpc>
              <a:spcBef>
                <a:spcPts val="0"/>
              </a:spcBef>
              <a:spcAft>
                <a:spcPts val="0"/>
              </a:spcAft>
              <a:buSzPts val="1100"/>
              <a:buNone/>
              <a:defRPr sz="1600">
                <a:solidFill>
                  <a:srgbClr val="888B92"/>
                </a:solidFill>
              </a:defRPr>
            </a:lvl3pPr>
            <a:lvl4pPr marL="1828800" lvl="3" indent="-228600" algn="l">
              <a:lnSpc>
                <a:spcPct val="115000"/>
              </a:lnSpc>
              <a:spcBef>
                <a:spcPts val="0"/>
              </a:spcBef>
              <a:spcAft>
                <a:spcPts val="0"/>
              </a:spcAft>
              <a:buSzPts val="1100"/>
              <a:buNone/>
              <a:defRPr sz="1400">
                <a:solidFill>
                  <a:srgbClr val="888B92"/>
                </a:solidFill>
              </a:defRPr>
            </a:lvl4pPr>
            <a:lvl5pPr marL="2286000" lvl="4" indent="-228600" algn="l">
              <a:lnSpc>
                <a:spcPct val="115000"/>
              </a:lnSpc>
              <a:spcBef>
                <a:spcPts val="0"/>
              </a:spcBef>
              <a:spcAft>
                <a:spcPts val="0"/>
              </a:spcAft>
              <a:buSzPts val="1100"/>
              <a:buNone/>
              <a:defRPr sz="1400">
                <a:solidFill>
                  <a:srgbClr val="888B92"/>
                </a:solidFill>
              </a:defRPr>
            </a:lvl5pPr>
            <a:lvl6pPr marL="2743200" lvl="5" indent="-228600" algn="l">
              <a:lnSpc>
                <a:spcPct val="115000"/>
              </a:lnSpc>
              <a:spcBef>
                <a:spcPts val="0"/>
              </a:spcBef>
              <a:spcAft>
                <a:spcPts val="0"/>
              </a:spcAft>
              <a:buSzPts val="1100"/>
              <a:buNone/>
              <a:defRPr sz="1400">
                <a:solidFill>
                  <a:srgbClr val="888B92"/>
                </a:solidFill>
              </a:defRPr>
            </a:lvl6pPr>
            <a:lvl7pPr marL="3200400" lvl="6" indent="-228600" algn="l">
              <a:lnSpc>
                <a:spcPct val="115000"/>
              </a:lnSpc>
              <a:spcBef>
                <a:spcPts val="0"/>
              </a:spcBef>
              <a:spcAft>
                <a:spcPts val="0"/>
              </a:spcAft>
              <a:buSzPts val="1100"/>
              <a:buNone/>
              <a:defRPr sz="1400">
                <a:solidFill>
                  <a:srgbClr val="888B92"/>
                </a:solidFill>
              </a:defRPr>
            </a:lvl7pPr>
            <a:lvl8pPr marL="3657600" lvl="7" indent="-228600" algn="l">
              <a:lnSpc>
                <a:spcPct val="115000"/>
              </a:lnSpc>
              <a:spcBef>
                <a:spcPts val="0"/>
              </a:spcBef>
              <a:spcAft>
                <a:spcPts val="0"/>
              </a:spcAft>
              <a:buSzPts val="1100"/>
              <a:buNone/>
              <a:defRPr sz="1400">
                <a:solidFill>
                  <a:srgbClr val="888B92"/>
                </a:solidFill>
              </a:defRPr>
            </a:lvl8pPr>
            <a:lvl9pPr marL="4114800" lvl="8" indent="-228600" algn="l">
              <a:lnSpc>
                <a:spcPct val="115000"/>
              </a:lnSpc>
              <a:spcBef>
                <a:spcPts val="0"/>
              </a:spcBef>
              <a:spcAft>
                <a:spcPts val="0"/>
              </a:spcAft>
              <a:buSzPts val="1100"/>
              <a:buNone/>
              <a:defRPr sz="1400">
                <a:solidFill>
                  <a:srgbClr val="888B92"/>
                </a:solidFill>
              </a:defRPr>
            </a:lvl9pPr>
          </a:lstStyle>
          <a:p>
            <a:endParaRPr/>
          </a:p>
        </p:txBody>
      </p:sp>
      <p:sp>
        <p:nvSpPr>
          <p:cNvPr id="412" name="Google Shape;412;p100"/>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3" name="Google Shape;413;p100"/>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14" name="Google Shape;414;p100"/>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15"/>
        <p:cNvGrpSpPr/>
        <p:nvPr/>
      </p:nvGrpSpPr>
      <p:grpSpPr>
        <a:xfrm>
          <a:off x="0" y="0"/>
          <a:ext cx="0" cy="0"/>
          <a:chOff x="0" y="0"/>
          <a:chExt cx="0" cy="0"/>
        </a:xfrm>
      </p:grpSpPr>
      <p:sp>
        <p:nvSpPr>
          <p:cNvPr id="416" name="Google Shape;416;p101"/>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17" name="Google Shape;417;p101"/>
          <p:cNvSpPr txBox="1">
            <a:spLocks noGrp="1"/>
          </p:cNvSpPr>
          <p:nvPr>
            <p:ph type="body" idx="1"/>
          </p:nvPr>
        </p:nvSpPr>
        <p:spPr>
          <a:xfrm>
            <a:off x="1428908" y="2658533"/>
            <a:ext cx="4587736" cy="576262"/>
          </a:xfrm>
          <a:prstGeom prst="rect">
            <a:avLst/>
          </a:prstGeom>
          <a:noFill/>
          <a:ln>
            <a:noFill/>
          </a:ln>
        </p:spPr>
        <p:txBody>
          <a:bodyPr spcFirstLastPara="1" wrap="square" lIns="91425" tIns="91425" rIns="91425" bIns="91425" anchor="b" anchorCtr="0">
            <a:noAutofit/>
          </a:bodyPr>
          <a:lstStyle>
            <a:lvl1pPr marL="457200" lvl="0" indent="-228600" algn="l">
              <a:lnSpc>
                <a:spcPct val="115000"/>
              </a:lnSpc>
              <a:spcBef>
                <a:spcPts val="0"/>
              </a:spcBef>
              <a:spcAft>
                <a:spcPts val="0"/>
              </a:spcAft>
              <a:buSzPts val="1100"/>
              <a:buNone/>
              <a:defRPr sz="2799" b="0"/>
            </a:lvl1pPr>
            <a:lvl2pPr marL="914400" lvl="1" indent="-228600" algn="l">
              <a:lnSpc>
                <a:spcPct val="115000"/>
              </a:lnSpc>
              <a:spcBef>
                <a:spcPts val="0"/>
              </a:spcBef>
              <a:spcAft>
                <a:spcPts val="0"/>
              </a:spcAft>
              <a:buSzPts val="1100"/>
              <a:buNone/>
              <a:defRPr sz="1999" b="1"/>
            </a:lvl2pPr>
            <a:lvl3pPr marL="1371600" lvl="2" indent="-228600" algn="l">
              <a:lnSpc>
                <a:spcPct val="115000"/>
              </a:lnSpc>
              <a:spcBef>
                <a:spcPts val="0"/>
              </a:spcBef>
              <a:spcAft>
                <a:spcPts val="0"/>
              </a:spcAft>
              <a:buSzPts val="1100"/>
              <a:buNone/>
              <a:defRPr sz="1799" b="1"/>
            </a:lvl3pPr>
            <a:lvl4pPr marL="1828800" lvl="3" indent="-228600" algn="l">
              <a:lnSpc>
                <a:spcPct val="115000"/>
              </a:lnSpc>
              <a:spcBef>
                <a:spcPts val="0"/>
              </a:spcBef>
              <a:spcAft>
                <a:spcPts val="0"/>
              </a:spcAft>
              <a:buSzPts val="1100"/>
              <a:buNone/>
              <a:defRPr sz="1600" b="1"/>
            </a:lvl4pPr>
            <a:lvl5pPr marL="2286000" lvl="4" indent="-228600" algn="l">
              <a:lnSpc>
                <a:spcPct val="115000"/>
              </a:lnSpc>
              <a:spcBef>
                <a:spcPts val="0"/>
              </a:spcBef>
              <a:spcAft>
                <a:spcPts val="0"/>
              </a:spcAft>
              <a:buSzPts val="1100"/>
              <a:buNone/>
              <a:defRPr sz="1600" b="1"/>
            </a:lvl5pPr>
            <a:lvl6pPr marL="2743200" lvl="5" indent="-228600" algn="l">
              <a:lnSpc>
                <a:spcPct val="115000"/>
              </a:lnSpc>
              <a:spcBef>
                <a:spcPts val="0"/>
              </a:spcBef>
              <a:spcAft>
                <a:spcPts val="0"/>
              </a:spcAft>
              <a:buSzPts val="1100"/>
              <a:buNone/>
              <a:defRPr sz="1600" b="1"/>
            </a:lvl6pPr>
            <a:lvl7pPr marL="3200400" lvl="6" indent="-228600" algn="l">
              <a:lnSpc>
                <a:spcPct val="115000"/>
              </a:lnSpc>
              <a:spcBef>
                <a:spcPts val="0"/>
              </a:spcBef>
              <a:spcAft>
                <a:spcPts val="0"/>
              </a:spcAft>
              <a:buSzPts val="1100"/>
              <a:buNone/>
              <a:defRPr sz="1600" b="1"/>
            </a:lvl7pPr>
            <a:lvl8pPr marL="3657600" lvl="7" indent="-228600" algn="l">
              <a:lnSpc>
                <a:spcPct val="115000"/>
              </a:lnSpc>
              <a:spcBef>
                <a:spcPts val="0"/>
              </a:spcBef>
              <a:spcAft>
                <a:spcPts val="0"/>
              </a:spcAft>
              <a:buSzPts val="1100"/>
              <a:buNone/>
              <a:defRPr sz="1600" b="1"/>
            </a:lvl8pPr>
            <a:lvl9pPr marL="4114800" lvl="8" indent="-228600" algn="l">
              <a:lnSpc>
                <a:spcPct val="115000"/>
              </a:lnSpc>
              <a:spcBef>
                <a:spcPts val="0"/>
              </a:spcBef>
              <a:spcAft>
                <a:spcPts val="0"/>
              </a:spcAft>
              <a:buSzPts val="1100"/>
              <a:buNone/>
              <a:defRPr sz="1600" b="1"/>
            </a:lvl9pPr>
          </a:lstStyle>
          <a:p>
            <a:endParaRPr/>
          </a:p>
        </p:txBody>
      </p:sp>
      <p:sp>
        <p:nvSpPr>
          <p:cNvPr id="418" name="Google Shape;418;p101"/>
          <p:cNvSpPr txBox="1">
            <a:spLocks noGrp="1"/>
          </p:cNvSpPr>
          <p:nvPr>
            <p:ph type="body" idx="2"/>
          </p:nvPr>
        </p:nvSpPr>
        <p:spPr>
          <a:xfrm>
            <a:off x="1141115" y="3243263"/>
            <a:ext cx="4875530" cy="2547937"/>
          </a:xfrm>
          <a:prstGeom prst="rect">
            <a:avLst/>
          </a:prstGeom>
          <a:noFill/>
          <a:ln>
            <a:noFill/>
          </a:ln>
        </p:spPr>
        <p:txBody>
          <a:bodyPr spcFirstLastPara="1" wrap="square" lIns="91425" tIns="91425" rIns="91425" bIns="91425" anchor="t" anchorCtr="0">
            <a:normAutofit/>
          </a:bodyPr>
          <a:lstStyle>
            <a:lvl1pPr marL="457200" lvl="0" indent="-298450" algn="l">
              <a:lnSpc>
                <a:spcPct val="115000"/>
              </a:lnSpc>
              <a:spcBef>
                <a:spcPts val="0"/>
              </a:spcBef>
              <a:spcAft>
                <a:spcPts val="0"/>
              </a:spcAft>
              <a:buSzPts val="1100"/>
              <a:buChar char="●"/>
              <a:defRPr sz="1799"/>
            </a:lvl1pPr>
            <a:lvl2pPr marL="914400" lvl="1" indent="-298450" algn="l">
              <a:lnSpc>
                <a:spcPct val="115000"/>
              </a:lnSpc>
              <a:spcBef>
                <a:spcPts val="0"/>
              </a:spcBef>
              <a:spcAft>
                <a:spcPts val="0"/>
              </a:spcAft>
              <a:buSzPts val="1100"/>
              <a:buChar char="○"/>
              <a:defRPr sz="1600"/>
            </a:lvl2pPr>
            <a:lvl3pPr marL="1371600" lvl="2" indent="-298450" algn="l">
              <a:lnSpc>
                <a:spcPct val="115000"/>
              </a:lnSpc>
              <a:spcBef>
                <a:spcPts val="0"/>
              </a:spcBef>
              <a:spcAft>
                <a:spcPts val="0"/>
              </a:spcAft>
              <a:buSzPts val="1100"/>
              <a:buChar char="■"/>
              <a:defRPr sz="1400"/>
            </a:lvl3pPr>
            <a:lvl4pPr marL="1828800" lvl="3" indent="-298450" algn="l">
              <a:lnSpc>
                <a:spcPct val="115000"/>
              </a:lnSpc>
              <a:spcBef>
                <a:spcPts val="0"/>
              </a:spcBef>
              <a:spcAft>
                <a:spcPts val="0"/>
              </a:spcAft>
              <a:buSzPts val="1100"/>
              <a:buChar char="●"/>
              <a:defRPr sz="1200"/>
            </a:lvl4pPr>
            <a:lvl5pPr marL="2286000" lvl="4" indent="-298450" algn="l">
              <a:lnSpc>
                <a:spcPct val="115000"/>
              </a:lnSpc>
              <a:spcBef>
                <a:spcPts val="0"/>
              </a:spcBef>
              <a:spcAft>
                <a:spcPts val="0"/>
              </a:spcAft>
              <a:buSzPts val="1100"/>
              <a:buChar char="○"/>
              <a:defRPr sz="1200"/>
            </a:lvl5pPr>
            <a:lvl6pPr marL="2743200" lvl="5" indent="-298450" algn="l">
              <a:lnSpc>
                <a:spcPct val="115000"/>
              </a:lnSpc>
              <a:spcBef>
                <a:spcPts val="0"/>
              </a:spcBef>
              <a:spcAft>
                <a:spcPts val="0"/>
              </a:spcAft>
              <a:buSzPts val="1100"/>
              <a:buChar char="■"/>
              <a:defRPr sz="1200"/>
            </a:lvl6pPr>
            <a:lvl7pPr marL="3200400" lvl="6" indent="-298450" algn="l">
              <a:lnSpc>
                <a:spcPct val="115000"/>
              </a:lnSpc>
              <a:spcBef>
                <a:spcPts val="0"/>
              </a:spcBef>
              <a:spcAft>
                <a:spcPts val="0"/>
              </a:spcAft>
              <a:buSzPts val="1100"/>
              <a:buChar char="●"/>
              <a:defRPr sz="1200"/>
            </a:lvl7pPr>
            <a:lvl8pPr marL="3657600" lvl="7" indent="-298450" algn="l">
              <a:lnSpc>
                <a:spcPct val="115000"/>
              </a:lnSpc>
              <a:spcBef>
                <a:spcPts val="0"/>
              </a:spcBef>
              <a:spcAft>
                <a:spcPts val="0"/>
              </a:spcAft>
              <a:buSzPts val="1100"/>
              <a:buChar char="○"/>
              <a:defRPr sz="1200"/>
            </a:lvl8pPr>
            <a:lvl9pPr marL="4114800" lvl="8" indent="-298450" algn="l">
              <a:lnSpc>
                <a:spcPct val="115000"/>
              </a:lnSpc>
              <a:spcBef>
                <a:spcPts val="0"/>
              </a:spcBef>
              <a:spcAft>
                <a:spcPts val="0"/>
              </a:spcAft>
              <a:buSzPts val="1100"/>
              <a:buChar char="■"/>
              <a:defRPr sz="1200"/>
            </a:lvl9pPr>
          </a:lstStyle>
          <a:p>
            <a:endParaRPr/>
          </a:p>
        </p:txBody>
      </p:sp>
      <p:sp>
        <p:nvSpPr>
          <p:cNvPr id="419" name="Google Shape;419;p101"/>
          <p:cNvSpPr txBox="1">
            <a:spLocks noGrp="1"/>
          </p:cNvSpPr>
          <p:nvPr>
            <p:ph type="body" idx="3"/>
          </p:nvPr>
        </p:nvSpPr>
        <p:spPr>
          <a:xfrm>
            <a:off x="6441455" y="2667000"/>
            <a:ext cx="4603081" cy="576262"/>
          </a:xfrm>
          <a:prstGeom prst="rect">
            <a:avLst/>
          </a:prstGeom>
          <a:noFill/>
          <a:ln>
            <a:noFill/>
          </a:ln>
        </p:spPr>
        <p:txBody>
          <a:bodyPr spcFirstLastPara="1" wrap="square" lIns="91425" tIns="91425" rIns="91425" bIns="91425" anchor="b" anchorCtr="0">
            <a:noAutofit/>
          </a:bodyPr>
          <a:lstStyle>
            <a:lvl1pPr marL="457200" lvl="0" indent="-228600" algn="l">
              <a:lnSpc>
                <a:spcPct val="115000"/>
              </a:lnSpc>
              <a:spcBef>
                <a:spcPts val="0"/>
              </a:spcBef>
              <a:spcAft>
                <a:spcPts val="0"/>
              </a:spcAft>
              <a:buSzPts val="1100"/>
              <a:buNone/>
              <a:defRPr sz="2799" b="0"/>
            </a:lvl1pPr>
            <a:lvl2pPr marL="914400" lvl="1" indent="-228600" algn="l">
              <a:lnSpc>
                <a:spcPct val="115000"/>
              </a:lnSpc>
              <a:spcBef>
                <a:spcPts val="0"/>
              </a:spcBef>
              <a:spcAft>
                <a:spcPts val="0"/>
              </a:spcAft>
              <a:buSzPts val="1100"/>
              <a:buNone/>
              <a:defRPr sz="1999" b="1"/>
            </a:lvl2pPr>
            <a:lvl3pPr marL="1371600" lvl="2" indent="-228600" algn="l">
              <a:lnSpc>
                <a:spcPct val="115000"/>
              </a:lnSpc>
              <a:spcBef>
                <a:spcPts val="0"/>
              </a:spcBef>
              <a:spcAft>
                <a:spcPts val="0"/>
              </a:spcAft>
              <a:buSzPts val="1100"/>
              <a:buNone/>
              <a:defRPr sz="1799" b="1"/>
            </a:lvl3pPr>
            <a:lvl4pPr marL="1828800" lvl="3" indent="-228600" algn="l">
              <a:lnSpc>
                <a:spcPct val="115000"/>
              </a:lnSpc>
              <a:spcBef>
                <a:spcPts val="0"/>
              </a:spcBef>
              <a:spcAft>
                <a:spcPts val="0"/>
              </a:spcAft>
              <a:buSzPts val="1100"/>
              <a:buNone/>
              <a:defRPr sz="1600" b="1"/>
            </a:lvl4pPr>
            <a:lvl5pPr marL="2286000" lvl="4" indent="-228600" algn="l">
              <a:lnSpc>
                <a:spcPct val="115000"/>
              </a:lnSpc>
              <a:spcBef>
                <a:spcPts val="0"/>
              </a:spcBef>
              <a:spcAft>
                <a:spcPts val="0"/>
              </a:spcAft>
              <a:buSzPts val="1100"/>
              <a:buNone/>
              <a:defRPr sz="1600" b="1"/>
            </a:lvl5pPr>
            <a:lvl6pPr marL="2743200" lvl="5" indent="-228600" algn="l">
              <a:lnSpc>
                <a:spcPct val="115000"/>
              </a:lnSpc>
              <a:spcBef>
                <a:spcPts val="0"/>
              </a:spcBef>
              <a:spcAft>
                <a:spcPts val="0"/>
              </a:spcAft>
              <a:buSzPts val="1100"/>
              <a:buNone/>
              <a:defRPr sz="1600" b="1"/>
            </a:lvl6pPr>
            <a:lvl7pPr marL="3200400" lvl="6" indent="-228600" algn="l">
              <a:lnSpc>
                <a:spcPct val="115000"/>
              </a:lnSpc>
              <a:spcBef>
                <a:spcPts val="0"/>
              </a:spcBef>
              <a:spcAft>
                <a:spcPts val="0"/>
              </a:spcAft>
              <a:buSzPts val="1100"/>
              <a:buNone/>
              <a:defRPr sz="1600" b="1"/>
            </a:lvl7pPr>
            <a:lvl8pPr marL="3657600" lvl="7" indent="-228600" algn="l">
              <a:lnSpc>
                <a:spcPct val="115000"/>
              </a:lnSpc>
              <a:spcBef>
                <a:spcPts val="0"/>
              </a:spcBef>
              <a:spcAft>
                <a:spcPts val="0"/>
              </a:spcAft>
              <a:buSzPts val="1100"/>
              <a:buNone/>
              <a:defRPr sz="1600" b="1"/>
            </a:lvl8pPr>
            <a:lvl9pPr marL="4114800" lvl="8" indent="-228600" algn="l">
              <a:lnSpc>
                <a:spcPct val="115000"/>
              </a:lnSpc>
              <a:spcBef>
                <a:spcPts val="0"/>
              </a:spcBef>
              <a:spcAft>
                <a:spcPts val="0"/>
              </a:spcAft>
              <a:buSzPts val="1100"/>
              <a:buNone/>
              <a:defRPr sz="1600" b="1"/>
            </a:lvl9pPr>
          </a:lstStyle>
          <a:p>
            <a:endParaRPr/>
          </a:p>
        </p:txBody>
      </p:sp>
      <p:sp>
        <p:nvSpPr>
          <p:cNvPr id="420" name="Google Shape;420;p101"/>
          <p:cNvSpPr txBox="1">
            <a:spLocks noGrp="1"/>
          </p:cNvSpPr>
          <p:nvPr>
            <p:ph type="body" idx="4"/>
          </p:nvPr>
        </p:nvSpPr>
        <p:spPr>
          <a:xfrm>
            <a:off x="6169006" y="3243263"/>
            <a:ext cx="4875531" cy="2547937"/>
          </a:xfrm>
          <a:prstGeom prst="rect">
            <a:avLst/>
          </a:prstGeom>
          <a:noFill/>
          <a:ln>
            <a:noFill/>
          </a:ln>
        </p:spPr>
        <p:txBody>
          <a:bodyPr spcFirstLastPara="1" wrap="square" lIns="91425" tIns="91425" rIns="91425" bIns="91425" anchor="t" anchorCtr="0">
            <a:normAutofit/>
          </a:bodyPr>
          <a:lstStyle>
            <a:lvl1pPr marL="457200" lvl="0" indent="-298450" algn="l">
              <a:lnSpc>
                <a:spcPct val="115000"/>
              </a:lnSpc>
              <a:spcBef>
                <a:spcPts val="0"/>
              </a:spcBef>
              <a:spcAft>
                <a:spcPts val="0"/>
              </a:spcAft>
              <a:buSzPts val="1100"/>
              <a:buChar char="●"/>
              <a:defRPr sz="1799"/>
            </a:lvl1pPr>
            <a:lvl2pPr marL="914400" lvl="1" indent="-298450" algn="l">
              <a:lnSpc>
                <a:spcPct val="115000"/>
              </a:lnSpc>
              <a:spcBef>
                <a:spcPts val="0"/>
              </a:spcBef>
              <a:spcAft>
                <a:spcPts val="0"/>
              </a:spcAft>
              <a:buSzPts val="1100"/>
              <a:buChar char="○"/>
              <a:defRPr sz="1600"/>
            </a:lvl2pPr>
            <a:lvl3pPr marL="1371600" lvl="2" indent="-298450" algn="l">
              <a:lnSpc>
                <a:spcPct val="115000"/>
              </a:lnSpc>
              <a:spcBef>
                <a:spcPts val="0"/>
              </a:spcBef>
              <a:spcAft>
                <a:spcPts val="0"/>
              </a:spcAft>
              <a:buSzPts val="1100"/>
              <a:buChar char="■"/>
              <a:defRPr sz="1400"/>
            </a:lvl3pPr>
            <a:lvl4pPr marL="1828800" lvl="3" indent="-298450" algn="l">
              <a:lnSpc>
                <a:spcPct val="115000"/>
              </a:lnSpc>
              <a:spcBef>
                <a:spcPts val="0"/>
              </a:spcBef>
              <a:spcAft>
                <a:spcPts val="0"/>
              </a:spcAft>
              <a:buSzPts val="1100"/>
              <a:buChar char="●"/>
              <a:defRPr sz="1200"/>
            </a:lvl4pPr>
            <a:lvl5pPr marL="2286000" lvl="4" indent="-298450" algn="l">
              <a:lnSpc>
                <a:spcPct val="115000"/>
              </a:lnSpc>
              <a:spcBef>
                <a:spcPts val="0"/>
              </a:spcBef>
              <a:spcAft>
                <a:spcPts val="0"/>
              </a:spcAft>
              <a:buSzPts val="1100"/>
              <a:buChar char="○"/>
              <a:defRPr sz="1200"/>
            </a:lvl5pPr>
            <a:lvl6pPr marL="2743200" lvl="5" indent="-298450" algn="l">
              <a:lnSpc>
                <a:spcPct val="115000"/>
              </a:lnSpc>
              <a:spcBef>
                <a:spcPts val="0"/>
              </a:spcBef>
              <a:spcAft>
                <a:spcPts val="0"/>
              </a:spcAft>
              <a:buSzPts val="1100"/>
              <a:buChar char="■"/>
              <a:defRPr sz="1200"/>
            </a:lvl6pPr>
            <a:lvl7pPr marL="3200400" lvl="6" indent="-298450" algn="l">
              <a:lnSpc>
                <a:spcPct val="115000"/>
              </a:lnSpc>
              <a:spcBef>
                <a:spcPts val="0"/>
              </a:spcBef>
              <a:spcAft>
                <a:spcPts val="0"/>
              </a:spcAft>
              <a:buSzPts val="1100"/>
              <a:buChar char="●"/>
              <a:defRPr sz="1200"/>
            </a:lvl7pPr>
            <a:lvl8pPr marL="3657600" lvl="7" indent="-298450" algn="l">
              <a:lnSpc>
                <a:spcPct val="115000"/>
              </a:lnSpc>
              <a:spcBef>
                <a:spcPts val="0"/>
              </a:spcBef>
              <a:spcAft>
                <a:spcPts val="0"/>
              </a:spcAft>
              <a:buSzPts val="1100"/>
              <a:buChar char="○"/>
              <a:defRPr sz="1200"/>
            </a:lvl8pPr>
            <a:lvl9pPr marL="4114800" lvl="8" indent="-298450" algn="l">
              <a:lnSpc>
                <a:spcPct val="115000"/>
              </a:lnSpc>
              <a:spcBef>
                <a:spcPts val="0"/>
              </a:spcBef>
              <a:spcAft>
                <a:spcPts val="0"/>
              </a:spcAft>
              <a:buSzPts val="1100"/>
              <a:buChar char="■"/>
              <a:defRPr sz="1200"/>
            </a:lvl9pPr>
          </a:lstStyle>
          <a:p>
            <a:endParaRPr/>
          </a:p>
        </p:txBody>
      </p:sp>
      <p:sp>
        <p:nvSpPr>
          <p:cNvPr id="421" name="Google Shape;421;p101"/>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22" name="Google Shape;422;p101"/>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23" name="Google Shape;423;p101"/>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424"/>
        <p:cNvGrpSpPr/>
        <p:nvPr/>
      </p:nvGrpSpPr>
      <p:grpSpPr>
        <a:xfrm>
          <a:off x="0" y="0"/>
          <a:ext cx="0" cy="0"/>
          <a:chOff x="0" y="0"/>
          <a:chExt cx="0" cy="0"/>
        </a:xfrm>
      </p:grpSpPr>
      <p:sp>
        <p:nvSpPr>
          <p:cNvPr id="425" name="Google Shape;425;p102"/>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26" name="Google Shape;426;p102"/>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27" name="Google Shape;427;p102"/>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28" name="Google Shape;428;p102"/>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9"/>
        <p:cNvGrpSpPr/>
        <p:nvPr/>
      </p:nvGrpSpPr>
      <p:grpSpPr>
        <a:xfrm>
          <a:off x="0" y="0"/>
          <a:ext cx="0" cy="0"/>
          <a:chOff x="0" y="0"/>
          <a:chExt cx="0" cy="0"/>
        </a:xfrm>
      </p:grpSpPr>
      <p:sp>
        <p:nvSpPr>
          <p:cNvPr id="430" name="Google Shape;430;p103"/>
          <p:cNvSpPr txBox="1">
            <a:spLocks noGrp="1"/>
          </p:cNvSpPr>
          <p:nvPr>
            <p:ph type="title"/>
          </p:nvPr>
        </p:nvSpPr>
        <p:spPr>
          <a:xfrm>
            <a:off x="1141114" y="1600200"/>
            <a:ext cx="3548197" cy="13716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399" b="0"/>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431" name="Google Shape;431;p103"/>
          <p:cNvSpPr txBox="1">
            <a:spLocks noGrp="1"/>
          </p:cNvSpPr>
          <p:nvPr>
            <p:ph type="body" idx="1"/>
          </p:nvPr>
        </p:nvSpPr>
        <p:spPr>
          <a:xfrm>
            <a:off x="5102483" y="609601"/>
            <a:ext cx="5942053" cy="5181600"/>
          </a:xfrm>
          <a:prstGeom prst="rect">
            <a:avLst/>
          </a:prstGeom>
          <a:noFill/>
          <a:ln>
            <a:noFill/>
          </a:ln>
        </p:spPr>
        <p:txBody>
          <a:bodyPr spcFirstLastPara="1" wrap="square" lIns="91425" tIns="91425" rIns="91425" bIns="91425" anchor="ctr" anchorCtr="0">
            <a:normAutofit/>
          </a:bodyPr>
          <a:lstStyle>
            <a:lvl1pPr marL="457200" lvl="0" indent="-298450" algn="l">
              <a:lnSpc>
                <a:spcPct val="115000"/>
              </a:lnSpc>
              <a:spcBef>
                <a:spcPts val="0"/>
              </a:spcBef>
              <a:spcAft>
                <a:spcPts val="0"/>
              </a:spcAft>
              <a:buSzPts val="1100"/>
              <a:buChar char="●"/>
              <a:defRPr sz="1999"/>
            </a:lvl1pPr>
            <a:lvl2pPr marL="914400" lvl="1" indent="-298450" algn="l">
              <a:lnSpc>
                <a:spcPct val="115000"/>
              </a:lnSpc>
              <a:spcBef>
                <a:spcPts val="0"/>
              </a:spcBef>
              <a:spcAft>
                <a:spcPts val="0"/>
              </a:spcAft>
              <a:buSzPts val="1100"/>
              <a:buChar char="○"/>
              <a:defRPr sz="1799"/>
            </a:lvl2pPr>
            <a:lvl3pPr marL="1371600" lvl="2" indent="-298450" algn="l">
              <a:lnSpc>
                <a:spcPct val="115000"/>
              </a:lnSpc>
              <a:spcBef>
                <a:spcPts val="0"/>
              </a:spcBef>
              <a:spcAft>
                <a:spcPts val="0"/>
              </a:spcAft>
              <a:buSzPts val="1100"/>
              <a:buChar char="■"/>
              <a:defRPr sz="1600"/>
            </a:lvl3pPr>
            <a:lvl4pPr marL="1828800" lvl="3" indent="-298450" algn="l">
              <a:lnSpc>
                <a:spcPct val="115000"/>
              </a:lnSpc>
              <a:spcBef>
                <a:spcPts val="0"/>
              </a:spcBef>
              <a:spcAft>
                <a:spcPts val="0"/>
              </a:spcAft>
              <a:buSzPts val="1100"/>
              <a:buChar char="●"/>
              <a:defRPr sz="1400"/>
            </a:lvl4pPr>
            <a:lvl5pPr marL="2286000" lvl="4" indent="-298450" algn="l">
              <a:lnSpc>
                <a:spcPct val="115000"/>
              </a:lnSpc>
              <a:spcBef>
                <a:spcPts val="0"/>
              </a:spcBef>
              <a:spcAft>
                <a:spcPts val="0"/>
              </a:spcAft>
              <a:buSzPts val="1100"/>
              <a:buChar char="○"/>
              <a:defRPr sz="1400"/>
            </a:lvl5pPr>
            <a:lvl6pPr marL="2743200" lvl="5" indent="-298450" algn="l">
              <a:lnSpc>
                <a:spcPct val="115000"/>
              </a:lnSpc>
              <a:spcBef>
                <a:spcPts val="0"/>
              </a:spcBef>
              <a:spcAft>
                <a:spcPts val="0"/>
              </a:spcAft>
              <a:buSzPts val="1100"/>
              <a:buChar char="■"/>
              <a:defRPr sz="1400"/>
            </a:lvl6pPr>
            <a:lvl7pPr marL="3200400" lvl="6" indent="-298450" algn="l">
              <a:lnSpc>
                <a:spcPct val="115000"/>
              </a:lnSpc>
              <a:spcBef>
                <a:spcPts val="0"/>
              </a:spcBef>
              <a:spcAft>
                <a:spcPts val="0"/>
              </a:spcAft>
              <a:buSzPts val="1100"/>
              <a:buChar char="●"/>
              <a:defRPr sz="1400"/>
            </a:lvl7pPr>
            <a:lvl8pPr marL="3657600" lvl="7" indent="-298450" algn="l">
              <a:lnSpc>
                <a:spcPct val="115000"/>
              </a:lnSpc>
              <a:spcBef>
                <a:spcPts val="0"/>
              </a:spcBef>
              <a:spcAft>
                <a:spcPts val="0"/>
              </a:spcAft>
              <a:buSzPts val="1100"/>
              <a:buChar char="○"/>
              <a:defRPr sz="1400"/>
            </a:lvl8pPr>
            <a:lvl9pPr marL="4114800" lvl="8" indent="-298450" algn="l">
              <a:lnSpc>
                <a:spcPct val="115000"/>
              </a:lnSpc>
              <a:spcBef>
                <a:spcPts val="0"/>
              </a:spcBef>
              <a:spcAft>
                <a:spcPts val="0"/>
              </a:spcAft>
              <a:buSzPts val="1100"/>
              <a:buChar char="■"/>
              <a:defRPr sz="1400"/>
            </a:lvl9pPr>
          </a:lstStyle>
          <a:p>
            <a:endParaRPr/>
          </a:p>
        </p:txBody>
      </p:sp>
      <p:sp>
        <p:nvSpPr>
          <p:cNvPr id="432" name="Google Shape;432;p103"/>
          <p:cNvSpPr txBox="1">
            <a:spLocks noGrp="1"/>
          </p:cNvSpPr>
          <p:nvPr>
            <p:ph type="body" idx="2"/>
          </p:nvPr>
        </p:nvSpPr>
        <p:spPr>
          <a:xfrm>
            <a:off x="1141114" y="2971800"/>
            <a:ext cx="3548197" cy="1828800"/>
          </a:xfrm>
          <a:prstGeom prst="rect">
            <a:avLst/>
          </a:prstGeom>
          <a:noFill/>
          <a:ln>
            <a:noFill/>
          </a:ln>
        </p:spPr>
        <p:txBody>
          <a:bodyPr spcFirstLastPara="1" wrap="square" lIns="91425" tIns="91425" rIns="91425" bIns="91425" anchor="t" anchorCtr="0">
            <a:normAutofit/>
          </a:bodyPr>
          <a:lstStyle>
            <a:lvl1pPr marL="457200" lvl="0" indent="-228600" algn="l">
              <a:lnSpc>
                <a:spcPct val="115000"/>
              </a:lnSpc>
              <a:spcBef>
                <a:spcPts val="0"/>
              </a:spcBef>
              <a:spcAft>
                <a:spcPts val="0"/>
              </a:spcAft>
              <a:buSzPts val="1100"/>
              <a:buNone/>
              <a:defRPr sz="1600"/>
            </a:lvl1pPr>
            <a:lvl2pPr marL="914400" lvl="1" indent="-228600" algn="l">
              <a:lnSpc>
                <a:spcPct val="115000"/>
              </a:lnSpc>
              <a:spcBef>
                <a:spcPts val="0"/>
              </a:spcBef>
              <a:spcAft>
                <a:spcPts val="0"/>
              </a:spcAft>
              <a:buSzPts val="1100"/>
              <a:buNone/>
              <a:defRPr sz="1200"/>
            </a:lvl2pPr>
            <a:lvl3pPr marL="1371600" lvl="2" indent="-228600" algn="l">
              <a:lnSpc>
                <a:spcPct val="115000"/>
              </a:lnSpc>
              <a:spcBef>
                <a:spcPts val="0"/>
              </a:spcBef>
              <a:spcAft>
                <a:spcPts val="0"/>
              </a:spcAft>
              <a:buSzPts val="1100"/>
              <a:buNone/>
              <a:defRPr sz="1000"/>
            </a:lvl3pPr>
            <a:lvl4pPr marL="1828800" lvl="3" indent="-228600" algn="l">
              <a:lnSpc>
                <a:spcPct val="115000"/>
              </a:lnSpc>
              <a:spcBef>
                <a:spcPts val="0"/>
              </a:spcBef>
              <a:spcAft>
                <a:spcPts val="0"/>
              </a:spcAft>
              <a:buSzPts val="1100"/>
              <a:buNone/>
              <a:defRPr sz="900"/>
            </a:lvl4pPr>
            <a:lvl5pPr marL="2286000" lvl="4" indent="-228600" algn="l">
              <a:lnSpc>
                <a:spcPct val="115000"/>
              </a:lnSpc>
              <a:spcBef>
                <a:spcPts val="0"/>
              </a:spcBef>
              <a:spcAft>
                <a:spcPts val="0"/>
              </a:spcAft>
              <a:buSzPts val="1100"/>
              <a:buNone/>
              <a:defRPr sz="900"/>
            </a:lvl5pPr>
            <a:lvl6pPr marL="2743200" lvl="5" indent="-228600" algn="l">
              <a:lnSpc>
                <a:spcPct val="115000"/>
              </a:lnSpc>
              <a:spcBef>
                <a:spcPts val="0"/>
              </a:spcBef>
              <a:spcAft>
                <a:spcPts val="0"/>
              </a:spcAft>
              <a:buSzPts val="1100"/>
              <a:buNone/>
              <a:defRPr sz="900"/>
            </a:lvl6pPr>
            <a:lvl7pPr marL="3200400" lvl="6" indent="-228600" algn="l">
              <a:lnSpc>
                <a:spcPct val="115000"/>
              </a:lnSpc>
              <a:spcBef>
                <a:spcPts val="0"/>
              </a:spcBef>
              <a:spcAft>
                <a:spcPts val="0"/>
              </a:spcAft>
              <a:buSzPts val="1100"/>
              <a:buNone/>
              <a:defRPr sz="900"/>
            </a:lvl7pPr>
            <a:lvl8pPr marL="3657600" lvl="7" indent="-228600" algn="l">
              <a:lnSpc>
                <a:spcPct val="115000"/>
              </a:lnSpc>
              <a:spcBef>
                <a:spcPts val="0"/>
              </a:spcBef>
              <a:spcAft>
                <a:spcPts val="0"/>
              </a:spcAft>
              <a:buSzPts val="1100"/>
              <a:buNone/>
              <a:defRPr sz="900"/>
            </a:lvl8pPr>
            <a:lvl9pPr marL="4114800" lvl="8" indent="-228600" algn="l">
              <a:lnSpc>
                <a:spcPct val="115000"/>
              </a:lnSpc>
              <a:spcBef>
                <a:spcPts val="0"/>
              </a:spcBef>
              <a:spcAft>
                <a:spcPts val="0"/>
              </a:spcAft>
              <a:buSzPts val="1100"/>
              <a:buNone/>
              <a:defRPr sz="900"/>
            </a:lvl9pPr>
          </a:lstStyle>
          <a:p>
            <a:endParaRPr/>
          </a:p>
        </p:txBody>
      </p:sp>
      <p:sp>
        <p:nvSpPr>
          <p:cNvPr id="433" name="Google Shape;433;p103"/>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4" name="Google Shape;434;p103"/>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400" b="0" i="0" u="none" strike="noStrike" cap="none">
                <a:solidFill>
                  <a:srgbClr val="000000"/>
                </a:solidFill>
                <a:latin typeface="Arial"/>
                <a:ea typeface="Arial"/>
                <a:cs typeface="Arial"/>
                <a:sym typeface="Arial"/>
              </a:defRPr>
            </a:lvl9pPr>
          </a:lstStyle>
          <a:p>
            <a:endParaRPr/>
          </a:p>
        </p:txBody>
      </p:sp>
      <p:sp>
        <p:nvSpPr>
          <p:cNvPr id="435" name="Google Shape;435;p103"/>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Shape 384"/>
        <p:cNvGrpSpPr/>
        <p:nvPr/>
      </p:nvGrpSpPr>
      <p:grpSpPr>
        <a:xfrm>
          <a:off x="0" y="0"/>
          <a:ext cx="0" cy="0"/>
          <a:chOff x="0" y="0"/>
          <a:chExt cx="0" cy="0"/>
        </a:xfrm>
      </p:grpSpPr>
      <p:sp>
        <p:nvSpPr>
          <p:cNvPr id="385" name="Google Shape;385;p94"/>
          <p:cNvSpPr txBox="1">
            <a:spLocks noGrp="1"/>
          </p:cNvSpPr>
          <p:nvPr>
            <p:ph type="title"/>
          </p:nvPr>
        </p:nvSpPr>
        <p:spPr>
          <a:xfrm>
            <a:off x="1423762" y="1244600"/>
            <a:ext cx="9393953" cy="643200"/>
          </a:xfrm>
          <a:prstGeom prst="rect">
            <a:avLst/>
          </a:prstGeom>
          <a:noFill/>
          <a:ln>
            <a:noFill/>
          </a:ln>
        </p:spPr>
        <p:txBody>
          <a:bodyPr spcFirstLastPara="1" wrap="square" lIns="91425" tIns="91425" rIns="91425" bIns="91425" anchor="t" anchorCtr="0">
            <a:noAutofit/>
          </a:bodyPr>
          <a:lstStyle>
            <a:lvl1pPr marR="0" lvl="0"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1pPr>
            <a:lvl2pPr marR="0" lvl="1"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2pPr>
            <a:lvl3pPr marR="0" lvl="2"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3pPr>
            <a:lvl4pPr marR="0" lvl="3"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4pPr>
            <a:lvl5pPr marR="0" lvl="4"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5pPr>
            <a:lvl6pPr marR="0" lvl="5"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6pPr>
            <a:lvl7pPr marR="0" lvl="6"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7pPr>
            <a:lvl8pPr marR="0" lvl="7"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8pPr>
            <a:lvl9pPr marR="0" lvl="8" algn="ctr" rtl="0">
              <a:lnSpc>
                <a:spcPct val="100000"/>
              </a:lnSpc>
              <a:spcBef>
                <a:spcPts val="0"/>
              </a:spcBef>
              <a:spcAft>
                <a:spcPts val="0"/>
              </a:spcAft>
              <a:buClr>
                <a:srgbClr val="FFFFFF"/>
              </a:buClr>
              <a:buSzPts val="2400"/>
              <a:buFont typeface="Arial"/>
              <a:buNone/>
              <a:defRPr sz="2400" b="0" i="0" u="none" strike="noStrike" cap="none">
                <a:solidFill>
                  <a:srgbClr val="FFFFFF"/>
                </a:solidFill>
                <a:latin typeface="Arial"/>
                <a:ea typeface="Arial"/>
                <a:cs typeface="Arial"/>
                <a:sym typeface="Arial"/>
              </a:defRPr>
            </a:lvl9pPr>
          </a:lstStyle>
          <a:p>
            <a:endParaRPr/>
          </a:p>
        </p:txBody>
      </p:sp>
      <p:sp>
        <p:nvSpPr>
          <p:cNvPr id="386" name="Google Shape;386;p94"/>
          <p:cNvSpPr txBox="1">
            <a:spLocks noGrp="1"/>
          </p:cNvSpPr>
          <p:nvPr>
            <p:ph type="body" idx="1"/>
          </p:nvPr>
        </p:nvSpPr>
        <p:spPr>
          <a:xfrm>
            <a:off x="1423762" y="2260600"/>
            <a:ext cx="9393953" cy="33360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1pPr>
            <a:lvl2pPr marL="914400" marR="0" lvl="1"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2pPr>
            <a:lvl3pPr marL="1371600" marR="0" lvl="2"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3pPr>
            <a:lvl4pPr marL="1828800" marR="0" lvl="3"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4pPr>
            <a:lvl5pPr marL="2286000" marR="0" lvl="4"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5pPr>
            <a:lvl6pPr marL="2743200" marR="0" lvl="5"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6pPr>
            <a:lvl7pPr marL="3200400" marR="0" lvl="6"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7pPr>
            <a:lvl8pPr marL="3657600" marR="0" lvl="7"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8pPr>
            <a:lvl9pPr marL="4114800" marR="0" lvl="8" indent="-298450" algn="l" rtl="0">
              <a:lnSpc>
                <a:spcPct val="115000"/>
              </a:lnSpc>
              <a:spcBef>
                <a:spcPts val="0"/>
              </a:spcBef>
              <a:spcAft>
                <a:spcPts val="0"/>
              </a:spcAft>
              <a:buClr>
                <a:srgbClr val="435D74"/>
              </a:buClr>
              <a:buSzPts val="1100"/>
              <a:buFont typeface="Proxima Nova"/>
              <a:buChar char="■"/>
              <a:defRPr sz="1100" b="0" i="0" u="none" strike="noStrike" cap="none">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773" y="1"/>
            <a:ext cx="2436178"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3925" y="685801"/>
            <a:ext cx="10016104"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3924" y="2667000"/>
            <a:ext cx="10016104"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0122" y="5883276"/>
            <a:ext cx="1142702"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10/13/2024</a:t>
            </a:fld>
            <a:endParaRPr lang="en-US" dirty="0"/>
          </a:p>
        </p:txBody>
      </p:sp>
      <p:sp>
        <p:nvSpPr>
          <p:cNvPr id="5" name="Footer Placeholder 4"/>
          <p:cNvSpPr>
            <a:spLocks noGrp="1"/>
          </p:cNvSpPr>
          <p:nvPr>
            <p:ph type="ftr" sz="quarter" idx="3"/>
          </p:nvPr>
        </p:nvSpPr>
        <p:spPr>
          <a:xfrm>
            <a:off x="2571610" y="5883276"/>
            <a:ext cx="7082332"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49005" y="5883276"/>
            <a:ext cx="55102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23665097"/>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60" r:id="rId14"/>
    <p:sldLayoutId id="2147483861" r:id="rId15"/>
    <p:sldLayoutId id="2147483862" r:id="rId16"/>
    <p:sldLayoutId id="2147483863" r:id="rId17"/>
    <p:sldLayoutId id="2147483864" r:id="rId18"/>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hf sldNum="0" hdr="0" ftr="0" dt="0"/>
  <p:txStyles>
    <p:titleStyle>
      <a:lvl1pPr algn="ctr" defTabSz="457063" rtl="0" eaLnBrk="1" latinLnBrk="0" hangingPunct="1">
        <a:spcBef>
          <a:spcPct val="0"/>
        </a:spcBef>
        <a:buNone/>
        <a:defRPr sz="3999"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664" indent="-285664" algn="l" defTabSz="457063" rtl="0" eaLnBrk="1" latinLnBrk="0" hangingPunct="1">
        <a:spcBef>
          <a:spcPct val="20000"/>
        </a:spcBef>
        <a:spcAft>
          <a:spcPts val="600"/>
        </a:spcAft>
        <a:buClr>
          <a:schemeClr val="accent1">
            <a:lumMod val="75000"/>
          </a:schemeClr>
        </a:buClr>
        <a:buSzPct val="145000"/>
        <a:buFont typeface="Arial"/>
        <a:buChar char="•"/>
        <a:defRPr sz="2399" kern="1200" cap="none">
          <a:solidFill>
            <a:schemeClr val="tx1"/>
          </a:solidFill>
          <a:effectLst/>
          <a:latin typeface="+mn-lt"/>
          <a:ea typeface="+mn-ea"/>
          <a:cs typeface="+mn-cs"/>
        </a:defRPr>
      </a:lvl1pPr>
      <a:lvl2pPr marL="742727" indent="-285664" algn="l" defTabSz="457063" rtl="0" eaLnBrk="1" latinLnBrk="0" hangingPunct="1">
        <a:spcBef>
          <a:spcPct val="20000"/>
        </a:spcBef>
        <a:spcAft>
          <a:spcPts val="600"/>
        </a:spcAft>
        <a:buClr>
          <a:schemeClr val="accent1">
            <a:lumMod val="75000"/>
          </a:schemeClr>
        </a:buClr>
        <a:buSzPct val="145000"/>
        <a:buFont typeface="Arial"/>
        <a:buChar char="•"/>
        <a:defRPr sz="1999" kern="1200" cap="none">
          <a:solidFill>
            <a:schemeClr val="tx1"/>
          </a:solidFill>
          <a:effectLst/>
          <a:latin typeface="+mn-lt"/>
          <a:ea typeface="+mn-ea"/>
          <a:cs typeface="+mn-cs"/>
        </a:defRPr>
      </a:lvl2pPr>
      <a:lvl3pPr marL="1199790" indent="-285664" algn="l" defTabSz="457063" rtl="0" eaLnBrk="1" latinLnBrk="0" hangingPunct="1">
        <a:spcBef>
          <a:spcPct val="20000"/>
        </a:spcBef>
        <a:spcAft>
          <a:spcPts val="600"/>
        </a:spcAft>
        <a:buClr>
          <a:schemeClr val="accent1">
            <a:lumMod val="75000"/>
          </a:schemeClr>
        </a:buClr>
        <a:buSzPct val="145000"/>
        <a:buFont typeface="Arial"/>
        <a:buChar char="•"/>
        <a:defRPr sz="1799" kern="1200" cap="none">
          <a:solidFill>
            <a:schemeClr val="tx1"/>
          </a:solidFill>
          <a:effectLst/>
          <a:latin typeface="+mn-lt"/>
          <a:ea typeface="+mn-ea"/>
          <a:cs typeface="+mn-cs"/>
        </a:defRPr>
      </a:lvl3pPr>
      <a:lvl4pPr marL="1542587" indent="-171399" algn="l" defTabSz="457063"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1999650" indent="-171399"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3846"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0908"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7971"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5034" indent="-228531" algn="l" defTabSz="457063"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063" rtl="0" eaLnBrk="1" latinLnBrk="0" hangingPunct="1">
        <a:defRPr sz="1799" kern="1200">
          <a:solidFill>
            <a:schemeClr val="tx1"/>
          </a:solidFill>
          <a:latin typeface="+mn-lt"/>
          <a:ea typeface="+mn-ea"/>
          <a:cs typeface="+mn-cs"/>
        </a:defRPr>
      </a:lvl1pPr>
      <a:lvl2pPr marL="457063" algn="l" defTabSz="457063" rtl="0" eaLnBrk="1" latinLnBrk="0" hangingPunct="1">
        <a:defRPr sz="1799" kern="1200">
          <a:solidFill>
            <a:schemeClr val="tx1"/>
          </a:solidFill>
          <a:latin typeface="+mn-lt"/>
          <a:ea typeface="+mn-ea"/>
          <a:cs typeface="+mn-cs"/>
        </a:defRPr>
      </a:lvl2pPr>
      <a:lvl3pPr marL="914126" algn="l" defTabSz="457063" rtl="0" eaLnBrk="1" latinLnBrk="0" hangingPunct="1">
        <a:defRPr sz="1799" kern="1200">
          <a:solidFill>
            <a:schemeClr val="tx1"/>
          </a:solidFill>
          <a:latin typeface="+mn-lt"/>
          <a:ea typeface="+mn-ea"/>
          <a:cs typeface="+mn-cs"/>
        </a:defRPr>
      </a:lvl3pPr>
      <a:lvl4pPr marL="1371189" algn="l" defTabSz="457063" rtl="0" eaLnBrk="1" latinLnBrk="0" hangingPunct="1">
        <a:defRPr sz="1799" kern="1200">
          <a:solidFill>
            <a:schemeClr val="tx1"/>
          </a:solidFill>
          <a:latin typeface="+mn-lt"/>
          <a:ea typeface="+mn-ea"/>
          <a:cs typeface="+mn-cs"/>
        </a:defRPr>
      </a:lvl4pPr>
      <a:lvl5pPr marL="1828251" algn="l" defTabSz="457063" rtl="0" eaLnBrk="1" latinLnBrk="0" hangingPunct="1">
        <a:defRPr sz="1799" kern="1200">
          <a:solidFill>
            <a:schemeClr val="tx1"/>
          </a:solidFill>
          <a:latin typeface="+mn-lt"/>
          <a:ea typeface="+mn-ea"/>
          <a:cs typeface="+mn-cs"/>
        </a:defRPr>
      </a:lvl5pPr>
      <a:lvl6pPr marL="2285314" algn="l" defTabSz="457063" rtl="0" eaLnBrk="1" latinLnBrk="0" hangingPunct="1">
        <a:defRPr sz="1799" kern="1200">
          <a:solidFill>
            <a:schemeClr val="tx1"/>
          </a:solidFill>
          <a:latin typeface="+mn-lt"/>
          <a:ea typeface="+mn-ea"/>
          <a:cs typeface="+mn-cs"/>
        </a:defRPr>
      </a:lvl6pPr>
      <a:lvl7pPr marL="2742377" algn="l" defTabSz="457063" rtl="0" eaLnBrk="1" latinLnBrk="0" hangingPunct="1">
        <a:defRPr sz="1799" kern="1200">
          <a:solidFill>
            <a:schemeClr val="tx1"/>
          </a:solidFill>
          <a:latin typeface="+mn-lt"/>
          <a:ea typeface="+mn-ea"/>
          <a:cs typeface="+mn-cs"/>
        </a:defRPr>
      </a:lvl7pPr>
      <a:lvl8pPr marL="3199440" algn="l" defTabSz="457063" rtl="0" eaLnBrk="1" latinLnBrk="0" hangingPunct="1">
        <a:defRPr sz="1799" kern="1200">
          <a:solidFill>
            <a:schemeClr val="tx1"/>
          </a:solidFill>
          <a:latin typeface="+mn-lt"/>
          <a:ea typeface="+mn-ea"/>
          <a:cs typeface="+mn-cs"/>
        </a:defRPr>
      </a:lvl8pPr>
      <a:lvl9pPr marL="3656503" algn="l" defTabSz="45706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7.xml"/><Relationship Id="rId5" Type="http://schemas.openxmlformats.org/officeDocument/2006/relationships/image" Target="../media/image5.sv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8.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8.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8.xml"/><Relationship Id="rId5" Type="http://schemas.openxmlformats.org/officeDocument/2006/relationships/image" Target="../media/image40.pn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8.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8.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8.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8.xml"/><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7843362" y="1862451"/>
            <a:ext cx="4040422" cy="4040422"/>
          </a:xfrm>
          <a:custGeom>
            <a:avLst/>
            <a:gdLst/>
            <a:ahLst/>
            <a:cxnLst/>
            <a:rect l="l" t="t" r="r" b="b"/>
            <a:pathLst>
              <a:path w="6062211" h="6062211">
                <a:moveTo>
                  <a:pt x="0" y="0"/>
                </a:moveTo>
                <a:lnTo>
                  <a:pt x="6062211" y="0"/>
                </a:lnTo>
                <a:lnTo>
                  <a:pt x="6062211" y="6062210"/>
                </a:lnTo>
                <a:lnTo>
                  <a:pt x="0" y="606221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273214" y="1968698"/>
            <a:ext cx="5083570" cy="3043139"/>
          </a:xfrm>
          <a:prstGeom prst="rect">
            <a:avLst/>
          </a:prstGeom>
        </p:spPr>
        <p:txBody>
          <a:bodyPr wrap="square" lIns="0" tIns="0" rIns="0" bIns="0" rtlCol="0" anchor="t">
            <a:spAutoFit/>
          </a:bodyPr>
          <a:lstStyle/>
          <a:p>
            <a:pPr>
              <a:lnSpc>
                <a:spcPts val="7997"/>
              </a:lnSpc>
            </a:pPr>
            <a:r>
              <a:rPr lang="en-US" sz="6664" dirty="0">
                <a:solidFill>
                  <a:schemeClr val="tx1"/>
                </a:solidFill>
                <a:latin typeface="TT Firs Neue"/>
                <a:ea typeface="TT Firs Neue"/>
                <a:cs typeface="TT Firs Neue"/>
                <a:sym typeface="TT Firs Neue"/>
              </a:rPr>
              <a:t>Bank Loan Case Study and Report</a:t>
            </a:r>
          </a:p>
        </p:txBody>
      </p:sp>
      <p:grpSp>
        <p:nvGrpSpPr>
          <p:cNvPr id="4" name="Group 4"/>
          <p:cNvGrpSpPr/>
          <p:nvPr/>
        </p:nvGrpSpPr>
        <p:grpSpPr>
          <a:xfrm>
            <a:off x="9171202" y="6158142"/>
            <a:ext cx="5504747" cy="883461"/>
            <a:chOff x="0" y="123825"/>
            <a:chExt cx="8957333" cy="1555111"/>
          </a:xfrm>
        </p:grpSpPr>
        <p:sp>
          <p:nvSpPr>
            <p:cNvPr id="5" name="TextBox 5"/>
            <p:cNvSpPr txBox="1"/>
            <p:nvPr/>
          </p:nvSpPr>
          <p:spPr>
            <a:xfrm>
              <a:off x="0" y="123825"/>
              <a:ext cx="8957333" cy="187023"/>
            </a:xfrm>
            <a:prstGeom prst="rect">
              <a:avLst/>
            </a:prstGeom>
          </p:spPr>
          <p:txBody>
            <a:bodyPr lIns="0" tIns="0" rIns="0" bIns="0" rtlCol="0" anchor="t">
              <a:spAutoFit/>
            </a:bodyPr>
            <a:lstStyle/>
            <a:p>
              <a:pPr>
                <a:lnSpc>
                  <a:spcPts val="667"/>
                </a:lnSpc>
              </a:pPr>
              <a:r>
                <a:rPr lang="en-US" sz="1333" b="1" spc="45" dirty="0">
                  <a:solidFill>
                    <a:schemeClr val="tx1">
                      <a:lumMod val="65000"/>
                      <a:lumOff val="35000"/>
                    </a:schemeClr>
                  </a:solidFill>
                  <a:latin typeface="TT Firs Neue Bold"/>
                  <a:ea typeface="TT Firs Neue Bold"/>
                  <a:cs typeface="TT Firs Neue Bold"/>
                  <a:sym typeface="TT Firs Neue Bold"/>
                </a:rPr>
                <a:t>PRESENTED BY:</a:t>
              </a:r>
            </a:p>
          </p:txBody>
        </p:sp>
        <p:sp>
          <p:nvSpPr>
            <p:cNvPr id="6" name="TextBox 6"/>
            <p:cNvSpPr txBox="1"/>
            <p:nvPr/>
          </p:nvSpPr>
          <p:spPr>
            <a:xfrm>
              <a:off x="0" y="555906"/>
              <a:ext cx="8957333" cy="1123030"/>
            </a:xfrm>
            <a:prstGeom prst="rect">
              <a:avLst/>
            </a:prstGeom>
          </p:spPr>
          <p:txBody>
            <a:bodyPr lIns="0" tIns="0" rIns="0" bIns="0" rtlCol="0" anchor="t">
              <a:spAutoFit/>
            </a:bodyPr>
            <a:lstStyle/>
            <a:p>
              <a:pPr>
                <a:lnSpc>
                  <a:spcPts val="2613"/>
                </a:lnSpc>
              </a:pPr>
              <a:r>
                <a:rPr lang="en-US" sz="1866" dirty="0">
                  <a:solidFill>
                    <a:schemeClr val="tx1"/>
                  </a:solidFill>
                  <a:latin typeface="TT Commons Pro"/>
                  <a:ea typeface="TT Commons Pro"/>
                  <a:cs typeface="TT Commons Pro"/>
                  <a:sym typeface="TT Commons Pro"/>
                </a:rPr>
                <a:t>Shaik</a:t>
              </a:r>
              <a:r>
                <a:rPr lang="en-US" sz="1866" dirty="0">
                  <a:solidFill>
                    <a:srgbClr val="D8ECFF"/>
                  </a:solidFill>
                  <a:latin typeface="TT Commons Pro"/>
                  <a:ea typeface="TT Commons Pro"/>
                  <a:cs typeface="TT Commons Pro"/>
                  <a:sym typeface="TT Commons Pro"/>
                </a:rPr>
                <a:t> </a:t>
              </a:r>
              <a:r>
                <a:rPr lang="en-US" sz="1866" dirty="0" err="1">
                  <a:solidFill>
                    <a:schemeClr val="tx1"/>
                  </a:solidFill>
                  <a:latin typeface="TT Commons Pro"/>
                  <a:ea typeface="TT Commons Pro"/>
                  <a:cs typeface="TT Commons Pro"/>
                  <a:sym typeface="TT Commons Pro"/>
                </a:rPr>
                <a:t>Mabu</a:t>
              </a:r>
              <a:r>
                <a:rPr lang="en-US" sz="1866" dirty="0">
                  <a:solidFill>
                    <a:srgbClr val="D8ECFF"/>
                  </a:solidFill>
                  <a:latin typeface="TT Commons Pro"/>
                  <a:ea typeface="TT Commons Pro"/>
                  <a:cs typeface="TT Commons Pro"/>
                  <a:sym typeface="TT Commons Pro"/>
                </a:rPr>
                <a:t> </a:t>
              </a:r>
              <a:r>
                <a:rPr lang="en-US" sz="1866" dirty="0">
                  <a:solidFill>
                    <a:schemeClr val="tx1"/>
                  </a:solidFill>
                  <a:latin typeface="TT Commons Pro"/>
                  <a:ea typeface="TT Commons Pro"/>
                  <a:cs typeface="TT Commons Pro"/>
                  <a:sym typeface="TT Commons Pro"/>
                </a:rPr>
                <a:t>Basha</a:t>
              </a:r>
            </a:p>
            <a:p>
              <a:pPr>
                <a:lnSpc>
                  <a:spcPts val="2613"/>
                </a:lnSpc>
              </a:pPr>
              <a:endParaRPr lang="en-US" sz="1866" dirty="0">
                <a:solidFill>
                  <a:srgbClr val="D8ECFF"/>
                </a:solidFill>
                <a:latin typeface="TT Commons Pro"/>
                <a:ea typeface="TT Commons Pro"/>
                <a:cs typeface="TT Commons Pro"/>
                <a:sym typeface="TT Commons Pro"/>
              </a:endParaRPr>
            </a:p>
          </p:txBody>
        </p:sp>
      </p:grpSp>
      <p:sp>
        <p:nvSpPr>
          <p:cNvPr id="7" name="Freeform 7"/>
          <p:cNvSpPr/>
          <p:nvPr/>
        </p:nvSpPr>
        <p:spPr>
          <a:xfrm>
            <a:off x="6356784" y="1121910"/>
            <a:ext cx="2744970" cy="2744970"/>
          </a:xfrm>
          <a:custGeom>
            <a:avLst/>
            <a:gdLst/>
            <a:ahLst/>
            <a:cxnLst/>
            <a:rect l="l" t="t" r="r" b="b"/>
            <a:pathLst>
              <a:path w="4118527" h="4118527">
                <a:moveTo>
                  <a:pt x="0" y="0"/>
                </a:moveTo>
                <a:lnTo>
                  <a:pt x="4118527" y="0"/>
                </a:lnTo>
                <a:lnTo>
                  <a:pt x="4118527" y="4118527"/>
                </a:lnTo>
                <a:lnTo>
                  <a:pt x="0" y="4118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505"/>
        <p:cNvGrpSpPr/>
        <p:nvPr/>
      </p:nvGrpSpPr>
      <p:grpSpPr>
        <a:xfrm>
          <a:off x="0" y="0"/>
          <a:ext cx="0" cy="0"/>
          <a:chOff x="0" y="0"/>
          <a:chExt cx="0" cy="0"/>
        </a:xfrm>
      </p:grpSpPr>
      <p:pic>
        <p:nvPicPr>
          <p:cNvPr id="506" name="Google Shape;506;p10"/>
          <p:cNvPicPr preferRelativeResize="0"/>
          <p:nvPr/>
        </p:nvPicPr>
        <p:blipFill rotWithShape="1">
          <a:blip r:embed="rId3">
            <a:alphaModFix/>
          </a:blip>
          <a:srcRect/>
          <a:stretch/>
        </p:blipFill>
        <p:spPr>
          <a:xfrm>
            <a:off x="0" y="3412384"/>
            <a:ext cx="6094412" cy="3414427"/>
          </a:xfrm>
          <a:prstGeom prst="rect">
            <a:avLst/>
          </a:prstGeom>
          <a:noFill/>
          <a:ln>
            <a:noFill/>
          </a:ln>
        </p:spPr>
      </p:pic>
      <p:pic>
        <p:nvPicPr>
          <p:cNvPr id="507" name="Google Shape;507;p10"/>
          <p:cNvPicPr preferRelativeResize="0"/>
          <p:nvPr/>
        </p:nvPicPr>
        <p:blipFill rotWithShape="1">
          <a:blip r:embed="rId4">
            <a:alphaModFix/>
          </a:blip>
          <a:srcRect/>
          <a:stretch/>
        </p:blipFill>
        <p:spPr>
          <a:xfrm>
            <a:off x="6094413" y="0"/>
            <a:ext cx="6094412" cy="3416757"/>
          </a:xfrm>
          <a:prstGeom prst="rect">
            <a:avLst/>
          </a:prstGeom>
          <a:noFill/>
          <a:ln>
            <a:noFill/>
          </a:ln>
        </p:spPr>
      </p:pic>
      <p:sp>
        <p:nvSpPr>
          <p:cNvPr id="508" name="Google Shape;508;p10"/>
          <p:cNvSpPr txBox="1"/>
          <p:nvPr/>
        </p:nvSpPr>
        <p:spPr>
          <a:xfrm>
            <a:off x="693812" y="620688"/>
            <a:ext cx="4104456"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“Amount Income” column ,there are Outliers present in both Defaulters and Non-Defaulters column.We can clearly see that the data point touches 120 million mark.These values can affect the statistical analysis of the data</a:t>
            </a:r>
            <a:endParaRPr/>
          </a:p>
        </p:txBody>
      </p:sp>
      <p:sp>
        <p:nvSpPr>
          <p:cNvPr id="509" name="Google Shape;509;p10"/>
          <p:cNvSpPr txBox="1"/>
          <p:nvPr/>
        </p:nvSpPr>
        <p:spPr>
          <a:xfrm>
            <a:off x="6670476" y="4149080"/>
            <a:ext cx="5040560"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“Amount Credit” Column ,we can observe that both Defaulters and Non-Defaulters ,Large number of Outliers present in the data.In EDA [Exploratory Data Analysis], It’s not necessary to remove data points.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513"/>
        <p:cNvGrpSpPr/>
        <p:nvPr/>
      </p:nvGrpSpPr>
      <p:grpSpPr>
        <a:xfrm>
          <a:off x="0" y="0"/>
          <a:ext cx="0" cy="0"/>
          <a:chOff x="0" y="0"/>
          <a:chExt cx="0" cy="0"/>
        </a:xfrm>
      </p:grpSpPr>
      <p:sp>
        <p:nvSpPr>
          <p:cNvPr id="514" name="Google Shape;514;p11"/>
          <p:cNvSpPr txBox="1"/>
          <p:nvPr/>
        </p:nvSpPr>
        <p:spPr>
          <a:xfrm>
            <a:off x="2566020" y="476672"/>
            <a:ext cx="482453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rgbClr val="EAB989"/>
                </a:solidFill>
                <a:highlight>
                  <a:srgbClr val="000000"/>
                </a:highlight>
                <a:latin typeface="Arial Black"/>
                <a:ea typeface="Arial Black"/>
                <a:cs typeface="Arial Black"/>
                <a:sym typeface="Arial Black"/>
              </a:rPr>
              <a:t>DATA IMBALANCE</a:t>
            </a:r>
            <a:endParaRPr/>
          </a:p>
        </p:txBody>
      </p:sp>
      <p:sp>
        <p:nvSpPr>
          <p:cNvPr id="515" name="Google Shape;515;p11"/>
          <p:cNvSpPr txBox="1"/>
          <p:nvPr/>
        </p:nvSpPr>
        <p:spPr>
          <a:xfrm>
            <a:off x="261764" y="1556792"/>
            <a:ext cx="9073008" cy="440120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Data Imbalance refers to situation where the classes in classification problem are not equally represented in the dataset.</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Imbalanced datasets can lead to poor performance in data analysis because data model may be biased towards majority of classes and have difficulty in identifying minority classes.</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We can find the data imbalances by creating the pivot chart of Histogram in excel.</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First we need to insert cleaned data into Pivot Table and then select the column you need to find if there is any data balance in “rows” field and again inti “columns” field by changing summarize value by “Count”</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Then we can change “show value as” into “%of grand total” and create a pivot chart by selecting Histogram or any other charts to visualise data imbalnce </a:t>
            </a:r>
            <a:endParaRPr/>
          </a:p>
        </p:txBody>
      </p:sp>
      <p:pic>
        <p:nvPicPr>
          <p:cNvPr id="516" name="Google Shape;516;p11"/>
          <p:cNvPicPr preferRelativeResize="0"/>
          <p:nvPr/>
        </p:nvPicPr>
        <p:blipFill rotWithShape="1">
          <a:blip r:embed="rId3">
            <a:alphaModFix/>
          </a:blip>
          <a:srcRect/>
          <a:stretch/>
        </p:blipFill>
        <p:spPr>
          <a:xfrm>
            <a:off x="9262763" y="1772816"/>
            <a:ext cx="2926062" cy="304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520"/>
        <p:cNvGrpSpPr/>
        <p:nvPr/>
      </p:nvGrpSpPr>
      <p:grpSpPr>
        <a:xfrm>
          <a:off x="0" y="0"/>
          <a:ext cx="0" cy="0"/>
          <a:chOff x="0" y="0"/>
          <a:chExt cx="0" cy="0"/>
        </a:xfrm>
      </p:grpSpPr>
      <p:pic>
        <p:nvPicPr>
          <p:cNvPr id="521" name="Google Shape;521;p12"/>
          <p:cNvPicPr preferRelativeResize="0"/>
          <p:nvPr/>
        </p:nvPicPr>
        <p:blipFill rotWithShape="1">
          <a:blip r:embed="rId3">
            <a:alphaModFix/>
          </a:blip>
          <a:srcRect/>
          <a:stretch/>
        </p:blipFill>
        <p:spPr>
          <a:xfrm>
            <a:off x="0" y="0"/>
            <a:ext cx="5662364" cy="3140968"/>
          </a:xfrm>
          <a:prstGeom prst="rect">
            <a:avLst/>
          </a:prstGeom>
          <a:noFill/>
          <a:ln>
            <a:noFill/>
          </a:ln>
        </p:spPr>
      </p:pic>
      <p:pic>
        <p:nvPicPr>
          <p:cNvPr id="522" name="Google Shape;522;p12"/>
          <p:cNvPicPr preferRelativeResize="0"/>
          <p:nvPr/>
        </p:nvPicPr>
        <p:blipFill rotWithShape="1">
          <a:blip r:embed="rId4">
            <a:alphaModFix/>
          </a:blip>
          <a:srcRect/>
          <a:stretch/>
        </p:blipFill>
        <p:spPr>
          <a:xfrm>
            <a:off x="2926060" y="3429000"/>
            <a:ext cx="5760640" cy="3429000"/>
          </a:xfrm>
          <a:prstGeom prst="rect">
            <a:avLst/>
          </a:prstGeom>
          <a:noFill/>
          <a:ln>
            <a:noFill/>
          </a:ln>
        </p:spPr>
      </p:pic>
      <p:pic>
        <p:nvPicPr>
          <p:cNvPr id="523" name="Google Shape;523;p12"/>
          <p:cNvPicPr preferRelativeResize="0"/>
          <p:nvPr/>
        </p:nvPicPr>
        <p:blipFill rotWithShape="1">
          <a:blip r:embed="rId5">
            <a:alphaModFix/>
          </a:blip>
          <a:srcRect/>
          <a:stretch/>
        </p:blipFill>
        <p:spPr>
          <a:xfrm>
            <a:off x="6094411" y="0"/>
            <a:ext cx="6094413" cy="3140968"/>
          </a:xfrm>
          <a:prstGeom prst="rect">
            <a:avLst/>
          </a:prstGeom>
          <a:noFill/>
          <a:ln>
            <a:noFill/>
          </a:ln>
        </p:spPr>
      </p:pic>
      <p:sp>
        <p:nvSpPr>
          <p:cNvPr id="524" name="Google Shape;524;p12"/>
          <p:cNvSpPr txBox="1"/>
          <p:nvPr/>
        </p:nvSpPr>
        <p:spPr>
          <a:xfrm>
            <a:off x="176836" y="3291324"/>
            <a:ext cx="2677200" cy="30477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Arial"/>
                <a:ea typeface="Arial"/>
                <a:cs typeface="Arial"/>
                <a:sym typeface="Arial"/>
              </a:rPr>
              <a:t>In Target variable,Clients with No Payment Difficulties are 91% where as Clients with Payment Difficulties are only 9%.Clearly there is imbalance in data.In Gender Category Males(34%) are nearly half of the percentage of Females(66%).</a:t>
            </a:r>
            <a:endParaRPr/>
          </a:p>
        </p:txBody>
      </p:sp>
      <p:sp>
        <p:nvSpPr>
          <p:cNvPr id="525" name="Google Shape;525;p12"/>
          <p:cNvSpPr txBox="1"/>
          <p:nvPr/>
        </p:nvSpPr>
        <p:spPr>
          <a:xfrm>
            <a:off x="8910464" y="4005064"/>
            <a:ext cx="3096344" cy="107721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600"/>
              <a:buFont typeface="Noto Sans Symbols"/>
              <a:buChar char="⮚"/>
            </a:pPr>
            <a:r>
              <a:rPr lang="en-IN" sz="1600" b="0" i="0" u="none" strike="noStrike" cap="none">
                <a:solidFill>
                  <a:srgbClr val="000000"/>
                </a:solidFill>
                <a:latin typeface="Arial"/>
                <a:ea typeface="Arial"/>
                <a:cs typeface="Arial"/>
                <a:sym typeface="Arial"/>
              </a:rPr>
              <a:t>In Contract_Type , Cash loans are nearly 91 % where as Revolving loans are just 9 %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529"/>
        <p:cNvGrpSpPr/>
        <p:nvPr/>
      </p:nvGrpSpPr>
      <p:grpSpPr>
        <a:xfrm>
          <a:off x="0" y="0"/>
          <a:ext cx="0" cy="0"/>
          <a:chOff x="0" y="0"/>
          <a:chExt cx="0" cy="0"/>
        </a:xfrm>
      </p:grpSpPr>
      <p:pic>
        <p:nvPicPr>
          <p:cNvPr id="530" name="Google Shape;530;p13"/>
          <p:cNvPicPr preferRelativeResize="0"/>
          <p:nvPr/>
        </p:nvPicPr>
        <p:blipFill rotWithShape="1">
          <a:blip r:embed="rId3">
            <a:alphaModFix/>
          </a:blip>
          <a:srcRect/>
          <a:stretch/>
        </p:blipFill>
        <p:spPr>
          <a:xfrm>
            <a:off x="6310437" y="3429000"/>
            <a:ext cx="5888414" cy="3429000"/>
          </a:xfrm>
          <a:prstGeom prst="rect">
            <a:avLst/>
          </a:prstGeom>
          <a:noFill/>
          <a:ln>
            <a:noFill/>
          </a:ln>
        </p:spPr>
      </p:pic>
      <p:pic>
        <p:nvPicPr>
          <p:cNvPr id="531" name="Google Shape;531;p13"/>
          <p:cNvPicPr preferRelativeResize="0"/>
          <p:nvPr/>
        </p:nvPicPr>
        <p:blipFill rotWithShape="1">
          <a:blip r:embed="rId4">
            <a:alphaModFix/>
          </a:blip>
          <a:srcRect/>
          <a:stretch/>
        </p:blipFill>
        <p:spPr>
          <a:xfrm>
            <a:off x="0" y="3429000"/>
            <a:ext cx="5734372" cy="3429000"/>
          </a:xfrm>
          <a:prstGeom prst="rect">
            <a:avLst/>
          </a:prstGeom>
          <a:noFill/>
          <a:ln>
            <a:noFill/>
          </a:ln>
        </p:spPr>
      </p:pic>
      <p:pic>
        <p:nvPicPr>
          <p:cNvPr id="532" name="Google Shape;532;p13"/>
          <p:cNvPicPr preferRelativeResize="0"/>
          <p:nvPr/>
        </p:nvPicPr>
        <p:blipFill rotWithShape="1">
          <a:blip r:embed="rId5">
            <a:alphaModFix/>
          </a:blip>
          <a:srcRect/>
          <a:stretch/>
        </p:blipFill>
        <p:spPr>
          <a:xfrm>
            <a:off x="2879971" y="-16041"/>
            <a:ext cx="6264696" cy="3157010"/>
          </a:xfrm>
          <a:prstGeom prst="rect">
            <a:avLst/>
          </a:prstGeom>
          <a:noFill/>
          <a:ln>
            <a:noFill/>
          </a:ln>
        </p:spPr>
      </p:pic>
      <p:sp>
        <p:nvSpPr>
          <p:cNvPr id="533" name="Google Shape;533;p13"/>
          <p:cNvSpPr txBox="1"/>
          <p:nvPr/>
        </p:nvSpPr>
        <p:spPr>
          <a:xfrm>
            <a:off x="117748" y="116632"/>
            <a:ext cx="2592300" cy="28629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Many of the Clients Education is Secondary/Secondary Special (71%)and there are least clients (.05%) having ac</a:t>
            </a:r>
            <a:r>
              <a:rPr lang="en-IN" sz="2000"/>
              <a:t>a</a:t>
            </a:r>
            <a:r>
              <a:rPr lang="en-IN" sz="2000" b="0" i="0" u="none" strike="noStrike" cap="none">
                <a:solidFill>
                  <a:srgbClr val="000000"/>
                </a:solidFill>
                <a:latin typeface="Arial"/>
                <a:ea typeface="Arial"/>
                <a:cs typeface="Arial"/>
                <a:sym typeface="Arial"/>
              </a:rPr>
              <a:t>demic Degree</a:t>
            </a:r>
            <a:endParaRPr/>
          </a:p>
        </p:txBody>
      </p:sp>
      <p:sp>
        <p:nvSpPr>
          <p:cNvPr id="534" name="Google Shape;534;p13"/>
          <p:cNvSpPr txBox="1"/>
          <p:nvPr/>
        </p:nvSpPr>
        <p:spPr>
          <a:xfrm>
            <a:off x="9144667" y="116632"/>
            <a:ext cx="2720063" cy="2554545"/>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Many of the Clients Family status is Married(64%)  and Most of the clients (Housing type) live in House/Apartment(90%)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14"/>
          <p:cNvSpPr txBox="1"/>
          <p:nvPr/>
        </p:nvSpPr>
        <p:spPr>
          <a:xfrm>
            <a:off x="621804" y="0"/>
            <a:ext cx="1536976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UNIVARIATE ANALYSIS ON CAREGORICAL VARIABLES</a:t>
            </a:r>
            <a:endParaRPr/>
          </a:p>
        </p:txBody>
      </p:sp>
      <p:sp>
        <p:nvSpPr>
          <p:cNvPr id="540" name="Google Shape;540;p14"/>
          <p:cNvSpPr txBox="1"/>
          <p:nvPr/>
        </p:nvSpPr>
        <p:spPr>
          <a:xfrm>
            <a:off x="477788" y="2060848"/>
            <a:ext cx="5976664" cy="286232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Univariate analysis is statistical method to analyze the data with one variable.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It involves the examining the distribution of single variable and deriving insights from it.</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Univariate analysis of categorical variables involves summarizing and examining the frequency or proportion of each category to gain better understanding of distribution and relationship between variables </a:t>
            </a:r>
            <a:endParaRPr/>
          </a:p>
        </p:txBody>
      </p:sp>
      <p:pic>
        <p:nvPicPr>
          <p:cNvPr id="541" name="Google Shape;541;p14"/>
          <p:cNvPicPr preferRelativeResize="0"/>
          <p:nvPr/>
        </p:nvPicPr>
        <p:blipFill rotWithShape="1">
          <a:blip r:embed="rId3">
            <a:alphaModFix/>
          </a:blip>
          <a:srcRect/>
          <a:stretch/>
        </p:blipFill>
        <p:spPr>
          <a:xfrm>
            <a:off x="6382444" y="1556792"/>
            <a:ext cx="5806381" cy="420660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pic>
        <p:nvPicPr>
          <p:cNvPr id="546" name="Google Shape;546;p15"/>
          <p:cNvPicPr preferRelativeResize="0"/>
          <p:nvPr/>
        </p:nvPicPr>
        <p:blipFill rotWithShape="1">
          <a:blip r:embed="rId3">
            <a:alphaModFix/>
          </a:blip>
          <a:srcRect/>
          <a:stretch/>
        </p:blipFill>
        <p:spPr>
          <a:xfrm>
            <a:off x="0" y="-24862"/>
            <a:ext cx="6022404" cy="3453862"/>
          </a:xfrm>
          <a:prstGeom prst="rect">
            <a:avLst/>
          </a:prstGeom>
          <a:noFill/>
          <a:ln>
            <a:noFill/>
          </a:ln>
        </p:spPr>
      </p:pic>
      <p:pic>
        <p:nvPicPr>
          <p:cNvPr id="547" name="Google Shape;547;p15"/>
          <p:cNvPicPr preferRelativeResize="0"/>
          <p:nvPr/>
        </p:nvPicPr>
        <p:blipFill rotWithShape="1">
          <a:blip r:embed="rId4">
            <a:alphaModFix/>
          </a:blip>
          <a:srcRect/>
          <a:stretch/>
        </p:blipFill>
        <p:spPr>
          <a:xfrm>
            <a:off x="6022404" y="-43398"/>
            <a:ext cx="6193659" cy="3544406"/>
          </a:xfrm>
          <a:prstGeom prst="rect">
            <a:avLst/>
          </a:prstGeom>
          <a:noFill/>
          <a:ln>
            <a:noFill/>
          </a:ln>
        </p:spPr>
      </p:pic>
      <p:pic>
        <p:nvPicPr>
          <p:cNvPr id="548" name="Google Shape;548;p15"/>
          <p:cNvPicPr preferRelativeResize="0"/>
          <p:nvPr/>
        </p:nvPicPr>
        <p:blipFill rotWithShape="1">
          <a:blip r:embed="rId5">
            <a:alphaModFix/>
          </a:blip>
          <a:srcRect/>
          <a:stretch/>
        </p:blipFill>
        <p:spPr>
          <a:xfrm>
            <a:off x="0" y="3429000"/>
            <a:ext cx="6022404" cy="3429000"/>
          </a:xfrm>
          <a:prstGeom prst="rect">
            <a:avLst/>
          </a:prstGeom>
          <a:noFill/>
          <a:ln>
            <a:noFill/>
          </a:ln>
        </p:spPr>
      </p:pic>
      <p:pic>
        <p:nvPicPr>
          <p:cNvPr id="549" name="Google Shape;549;p15"/>
          <p:cNvPicPr preferRelativeResize="0"/>
          <p:nvPr/>
        </p:nvPicPr>
        <p:blipFill rotWithShape="1">
          <a:blip r:embed="rId6">
            <a:alphaModFix/>
          </a:blip>
          <a:srcRect/>
          <a:stretch/>
        </p:blipFill>
        <p:spPr>
          <a:xfrm>
            <a:off x="6022404" y="3429001"/>
            <a:ext cx="6162626" cy="345386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pic>
        <p:nvPicPr>
          <p:cNvPr id="554" name="Google Shape;554;p16"/>
          <p:cNvPicPr preferRelativeResize="0"/>
          <p:nvPr/>
        </p:nvPicPr>
        <p:blipFill rotWithShape="1">
          <a:blip r:embed="rId3">
            <a:alphaModFix/>
          </a:blip>
          <a:srcRect/>
          <a:stretch/>
        </p:blipFill>
        <p:spPr>
          <a:xfrm>
            <a:off x="6382444" y="0"/>
            <a:ext cx="5704884" cy="3429000"/>
          </a:xfrm>
          <a:prstGeom prst="rect">
            <a:avLst/>
          </a:prstGeom>
          <a:noFill/>
          <a:ln>
            <a:noFill/>
          </a:ln>
        </p:spPr>
      </p:pic>
      <p:pic>
        <p:nvPicPr>
          <p:cNvPr id="555" name="Google Shape;555;p16"/>
          <p:cNvPicPr preferRelativeResize="0"/>
          <p:nvPr/>
        </p:nvPicPr>
        <p:blipFill rotWithShape="1">
          <a:blip r:embed="rId4">
            <a:alphaModFix/>
          </a:blip>
          <a:srcRect/>
          <a:stretch/>
        </p:blipFill>
        <p:spPr>
          <a:xfrm>
            <a:off x="1" y="0"/>
            <a:ext cx="5590356" cy="3429000"/>
          </a:xfrm>
          <a:prstGeom prst="rect">
            <a:avLst/>
          </a:prstGeom>
          <a:noFill/>
          <a:ln>
            <a:noFill/>
          </a:ln>
        </p:spPr>
      </p:pic>
      <p:pic>
        <p:nvPicPr>
          <p:cNvPr id="556" name="Google Shape;556;p16"/>
          <p:cNvPicPr preferRelativeResize="0"/>
          <p:nvPr/>
        </p:nvPicPr>
        <p:blipFill rotWithShape="1">
          <a:blip r:embed="rId5">
            <a:alphaModFix/>
          </a:blip>
          <a:srcRect/>
          <a:stretch/>
        </p:blipFill>
        <p:spPr>
          <a:xfrm>
            <a:off x="2169976" y="3743291"/>
            <a:ext cx="7848872" cy="31409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17"/>
          <p:cNvSpPr txBox="1"/>
          <p:nvPr/>
        </p:nvSpPr>
        <p:spPr>
          <a:xfrm>
            <a:off x="1341884" y="505410"/>
            <a:ext cx="856895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400" b="0" i="0" u="none" strike="noStrike" cap="none">
                <a:solidFill>
                  <a:srgbClr val="000000"/>
                </a:solidFill>
                <a:latin typeface="Arial Black"/>
                <a:ea typeface="Arial Black"/>
                <a:cs typeface="Arial Black"/>
                <a:sym typeface="Arial Black"/>
              </a:rPr>
              <a:t>Insights from the Graphs for univariate analysis</a:t>
            </a:r>
            <a:endParaRPr/>
          </a:p>
        </p:txBody>
      </p:sp>
      <p:sp>
        <p:nvSpPr>
          <p:cNvPr id="562" name="Google Shape;562;p17"/>
          <p:cNvSpPr txBox="1"/>
          <p:nvPr/>
        </p:nvSpPr>
        <p:spPr>
          <a:xfrm>
            <a:off x="369776" y="1412776"/>
            <a:ext cx="11485200" cy="4710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Gender : </a:t>
            </a:r>
            <a:r>
              <a:rPr lang="en-IN" sz="2000" b="0" i="0" u="none" strike="noStrike" cap="none">
                <a:solidFill>
                  <a:srgbClr val="000000"/>
                </a:solidFill>
                <a:latin typeface="Arial"/>
                <a:ea typeface="Arial"/>
                <a:cs typeface="Arial"/>
                <a:sym typeface="Arial"/>
              </a:rPr>
              <a:t>We can infer that  many of the Clients are Females when compared to males.Females clients having more payment difficulties when compared to Male Clients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Contract_Type : </a:t>
            </a:r>
            <a:r>
              <a:rPr lang="en-IN" sz="2000" b="0" i="0" u="none" strike="noStrike" cap="none">
                <a:solidFill>
                  <a:srgbClr val="000000"/>
                </a:solidFill>
                <a:latin typeface="Arial"/>
                <a:ea typeface="Arial"/>
                <a:cs typeface="Arial"/>
                <a:sym typeface="Arial"/>
              </a:rPr>
              <a:t>Clients prefer Cash loans when compared to Revolving loans and also Client gets Payment difficulties in it .</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Income_Type : </a:t>
            </a:r>
            <a:r>
              <a:rPr lang="en-IN" sz="2000" b="0" i="0" u="none" strike="noStrike" cap="none">
                <a:solidFill>
                  <a:srgbClr val="000000"/>
                </a:solidFill>
                <a:latin typeface="Arial"/>
                <a:ea typeface="Arial"/>
                <a:cs typeface="Arial"/>
                <a:sym typeface="Arial"/>
              </a:rPr>
              <a:t>Income of the many clients who took loans are from Working profession and u</a:t>
            </a:r>
            <a:r>
              <a:rPr lang="en-IN" sz="2000"/>
              <a:t>n</a:t>
            </a:r>
            <a:r>
              <a:rPr lang="en-IN" sz="2000" b="0" i="0" u="none" strike="noStrike" cap="none">
                <a:solidFill>
                  <a:srgbClr val="000000"/>
                </a:solidFill>
                <a:latin typeface="Arial"/>
                <a:ea typeface="Arial"/>
                <a:cs typeface="Arial"/>
                <a:sym typeface="Arial"/>
              </a:rPr>
              <a:t>employed ,student took least number of loans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Education_Type: </a:t>
            </a:r>
            <a:r>
              <a:rPr lang="en-IN" sz="2000" b="0" i="0" u="none" strike="noStrike" cap="none">
                <a:solidFill>
                  <a:srgbClr val="000000"/>
                </a:solidFill>
                <a:latin typeface="Arial"/>
                <a:ea typeface="Arial"/>
                <a:cs typeface="Arial"/>
                <a:sym typeface="Arial"/>
              </a:rPr>
              <a:t>Clients who done Secondary Education took maximum number of loans and some of them having payment difficulties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Age_Bin : </a:t>
            </a:r>
            <a:r>
              <a:rPr lang="en-IN" sz="2000" b="0" i="0" u="none" strike="noStrike" cap="none">
                <a:solidFill>
                  <a:srgbClr val="000000"/>
                </a:solidFill>
                <a:latin typeface="Arial"/>
                <a:ea typeface="Arial"/>
                <a:cs typeface="Arial"/>
                <a:sym typeface="Arial"/>
              </a:rPr>
              <a:t>Middle Aged and Young Age people took high number of loans Meanwhile Old age people have taken less number of loans.Young Age people having more Payment Difficulties when compared to others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Housing_Type: </a:t>
            </a:r>
            <a:r>
              <a:rPr lang="en-IN" sz="2000" b="0" i="0" u="none" strike="noStrike" cap="none">
                <a:solidFill>
                  <a:srgbClr val="000000"/>
                </a:solidFill>
                <a:latin typeface="Arial"/>
                <a:ea typeface="Arial"/>
                <a:cs typeface="Arial"/>
                <a:sym typeface="Arial"/>
              </a:rPr>
              <a:t>Many of the Clients are living in House/Apartment .Clients who are having rented apartments finding difficulty in paying loans.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Own_Car:</a:t>
            </a:r>
            <a:r>
              <a:rPr lang="en-IN" sz="2000" b="0" i="0" u="none" strike="noStrike" cap="none">
                <a:solidFill>
                  <a:srgbClr val="000000"/>
                </a:solidFill>
                <a:latin typeface="Arial"/>
                <a:ea typeface="Arial"/>
                <a:cs typeface="Arial"/>
                <a:sym typeface="Arial"/>
              </a:rPr>
              <a:t> We can observe that there is not much variation in Clients having car or not. Both data distribution is much similar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8"/>
          <p:cNvSpPr txBox="1"/>
          <p:nvPr/>
        </p:nvSpPr>
        <p:spPr>
          <a:xfrm>
            <a:off x="1071576" y="504500"/>
            <a:ext cx="9444600" cy="5232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Univariate analysis on Continuous Variables</a:t>
            </a:r>
            <a:endParaRPr/>
          </a:p>
        </p:txBody>
      </p:sp>
      <p:pic>
        <p:nvPicPr>
          <p:cNvPr id="568" name="Google Shape;568;p18"/>
          <p:cNvPicPr preferRelativeResize="0"/>
          <p:nvPr/>
        </p:nvPicPr>
        <p:blipFill rotWithShape="1">
          <a:blip r:embed="rId3">
            <a:alphaModFix/>
          </a:blip>
          <a:srcRect/>
          <a:stretch/>
        </p:blipFill>
        <p:spPr>
          <a:xfrm>
            <a:off x="477788" y="1104999"/>
            <a:ext cx="5184575" cy="2755631"/>
          </a:xfrm>
          <a:prstGeom prst="rect">
            <a:avLst/>
          </a:prstGeom>
          <a:noFill/>
          <a:ln>
            <a:noFill/>
          </a:ln>
        </p:spPr>
      </p:pic>
      <p:pic>
        <p:nvPicPr>
          <p:cNvPr id="569" name="Google Shape;569;p18"/>
          <p:cNvPicPr preferRelativeResize="0"/>
          <p:nvPr/>
        </p:nvPicPr>
        <p:blipFill rotWithShape="1">
          <a:blip r:embed="rId4">
            <a:alphaModFix/>
          </a:blip>
          <a:srcRect/>
          <a:stretch/>
        </p:blipFill>
        <p:spPr>
          <a:xfrm>
            <a:off x="5955423" y="1119763"/>
            <a:ext cx="5755614" cy="2813292"/>
          </a:xfrm>
          <a:prstGeom prst="rect">
            <a:avLst/>
          </a:prstGeom>
          <a:noFill/>
          <a:ln>
            <a:noFill/>
          </a:ln>
        </p:spPr>
      </p:pic>
      <p:pic>
        <p:nvPicPr>
          <p:cNvPr id="570" name="Google Shape;570;p18"/>
          <p:cNvPicPr preferRelativeResize="0"/>
          <p:nvPr/>
        </p:nvPicPr>
        <p:blipFill rotWithShape="1">
          <a:blip r:embed="rId5">
            <a:alphaModFix/>
          </a:blip>
          <a:srcRect/>
          <a:stretch/>
        </p:blipFill>
        <p:spPr>
          <a:xfrm>
            <a:off x="477788" y="4117121"/>
            <a:ext cx="5184575" cy="2624248"/>
          </a:xfrm>
          <a:prstGeom prst="rect">
            <a:avLst/>
          </a:prstGeom>
          <a:noFill/>
          <a:ln>
            <a:noFill/>
          </a:ln>
        </p:spPr>
      </p:pic>
      <p:pic>
        <p:nvPicPr>
          <p:cNvPr id="571" name="Google Shape;571;p18"/>
          <p:cNvPicPr preferRelativeResize="0"/>
          <p:nvPr/>
        </p:nvPicPr>
        <p:blipFill rotWithShape="1">
          <a:blip r:embed="rId6">
            <a:alphaModFix/>
          </a:blip>
          <a:srcRect/>
          <a:stretch/>
        </p:blipFill>
        <p:spPr>
          <a:xfrm>
            <a:off x="5950396" y="4117120"/>
            <a:ext cx="5760641" cy="26242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9"/>
          <p:cNvSpPr txBox="1"/>
          <p:nvPr/>
        </p:nvSpPr>
        <p:spPr>
          <a:xfrm>
            <a:off x="1485900" y="548680"/>
            <a:ext cx="892899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rgbClr val="000000"/>
                </a:solidFill>
                <a:latin typeface="Arial Black"/>
                <a:ea typeface="Arial Black"/>
                <a:cs typeface="Arial Black"/>
                <a:sym typeface="Arial Black"/>
              </a:rPr>
              <a:t>Univariate Segmented Analysis</a:t>
            </a:r>
            <a:endParaRPr/>
          </a:p>
        </p:txBody>
      </p:sp>
      <p:pic>
        <p:nvPicPr>
          <p:cNvPr id="577" name="Google Shape;577;p19"/>
          <p:cNvPicPr preferRelativeResize="0"/>
          <p:nvPr/>
        </p:nvPicPr>
        <p:blipFill rotWithShape="1">
          <a:blip r:embed="rId3">
            <a:alphaModFix/>
          </a:blip>
          <a:srcRect/>
          <a:stretch/>
        </p:blipFill>
        <p:spPr>
          <a:xfrm>
            <a:off x="477788" y="1195826"/>
            <a:ext cx="4968552" cy="2593213"/>
          </a:xfrm>
          <a:prstGeom prst="rect">
            <a:avLst/>
          </a:prstGeom>
          <a:noFill/>
          <a:ln>
            <a:noFill/>
          </a:ln>
        </p:spPr>
      </p:pic>
      <p:pic>
        <p:nvPicPr>
          <p:cNvPr id="578" name="Google Shape;578;p19"/>
          <p:cNvPicPr preferRelativeResize="0"/>
          <p:nvPr/>
        </p:nvPicPr>
        <p:blipFill rotWithShape="1">
          <a:blip r:embed="rId4">
            <a:alphaModFix/>
          </a:blip>
          <a:srcRect/>
          <a:stretch/>
        </p:blipFill>
        <p:spPr>
          <a:xfrm>
            <a:off x="6094412" y="1195827"/>
            <a:ext cx="5616625" cy="2593213"/>
          </a:xfrm>
          <a:prstGeom prst="rect">
            <a:avLst/>
          </a:prstGeom>
          <a:noFill/>
          <a:ln>
            <a:noFill/>
          </a:ln>
        </p:spPr>
      </p:pic>
      <p:pic>
        <p:nvPicPr>
          <p:cNvPr id="579" name="Google Shape;579;p19"/>
          <p:cNvPicPr preferRelativeResize="0"/>
          <p:nvPr/>
        </p:nvPicPr>
        <p:blipFill rotWithShape="1">
          <a:blip r:embed="rId5">
            <a:alphaModFix/>
          </a:blip>
          <a:srcRect/>
          <a:stretch/>
        </p:blipFill>
        <p:spPr>
          <a:xfrm>
            <a:off x="477788" y="4264788"/>
            <a:ext cx="4968552" cy="2404574"/>
          </a:xfrm>
          <a:prstGeom prst="rect">
            <a:avLst/>
          </a:prstGeom>
          <a:noFill/>
          <a:ln>
            <a:noFill/>
          </a:ln>
        </p:spPr>
      </p:pic>
      <p:pic>
        <p:nvPicPr>
          <p:cNvPr id="580" name="Google Shape;580;p19"/>
          <p:cNvPicPr preferRelativeResize="0"/>
          <p:nvPr/>
        </p:nvPicPr>
        <p:blipFill rotWithShape="1">
          <a:blip r:embed="rId6">
            <a:alphaModFix/>
          </a:blip>
          <a:srcRect/>
          <a:stretch/>
        </p:blipFill>
        <p:spPr>
          <a:xfrm>
            <a:off x="6094412" y="4264787"/>
            <a:ext cx="5616625" cy="240457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51"/>
        <p:cNvGrpSpPr/>
        <p:nvPr/>
      </p:nvGrpSpPr>
      <p:grpSpPr>
        <a:xfrm>
          <a:off x="0" y="0"/>
          <a:ext cx="0" cy="0"/>
          <a:chOff x="0" y="0"/>
          <a:chExt cx="0" cy="0"/>
        </a:xfrm>
      </p:grpSpPr>
      <p:sp>
        <p:nvSpPr>
          <p:cNvPr id="452" name="Google Shape;452;p2"/>
          <p:cNvSpPr txBox="1"/>
          <p:nvPr/>
        </p:nvSpPr>
        <p:spPr>
          <a:xfrm>
            <a:off x="3048000" y="3244334"/>
            <a:ext cx="6096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3" name="Google Shape;453;p2"/>
          <p:cNvSpPr txBox="1"/>
          <p:nvPr/>
        </p:nvSpPr>
        <p:spPr>
          <a:xfrm>
            <a:off x="3048000" y="3244334"/>
            <a:ext cx="6096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54" name="Google Shape;454;p2"/>
          <p:cNvSpPr txBox="1"/>
          <p:nvPr/>
        </p:nvSpPr>
        <p:spPr>
          <a:xfrm>
            <a:off x="2494012" y="609124"/>
            <a:ext cx="6840760"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chemeClr val="dk1"/>
                </a:solidFill>
                <a:latin typeface="Arial Black"/>
                <a:ea typeface="Arial Black"/>
                <a:cs typeface="Arial Black"/>
                <a:sym typeface="Arial Black"/>
              </a:rPr>
              <a:t>PROJECT  DESCRIPTION</a:t>
            </a:r>
            <a:endParaRPr/>
          </a:p>
        </p:txBody>
      </p:sp>
      <p:sp>
        <p:nvSpPr>
          <p:cNvPr id="455" name="Google Shape;455;p2"/>
          <p:cNvSpPr txBox="1"/>
          <p:nvPr/>
        </p:nvSpPr>
        <p:spPr>
          <a:xfrm>
            <a:off x="225760" y="2090172"/>
            <a:ext cx="11737200" cy="34170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IN" sz="2400" b="0" i="0" u="none" strike="noStrike" cap="none">
                <a:solidFill>
                  <a:schemeClr val="dk1"/>
                </a:solidFill>
                <a:latin typeface="Arial"/>
                <a:ea typeface="Arial"/>
                <a:cs typeface="Arial"/>
                <a:sym typeface="Arial"/>
              </a:rPr>
              <a:t>In this project we are going to identify patterns which indicate if a client has difficulty in paying their installments which may be used for taking actions such as denying the loan , reducing the amount of loan ,lending (to risky applicants) at higher rate of interest.</a:t>
            </a:r>
            <a:endParaRPr/>
          </a:p>
          <a:p>
            <a:pPr marL="342900" marR="0" lvl="0" indent="-342900" algn="l" rtl="0">
              <a:lnSpc>
                <a:spcPct val="100000"/>
              </a:lnSpc>
              <a:spcBef>
                <a:spcPts val="0"/>
              </a:spcBef>
              <a:spcAft>
                <a:spcPts val="0"/>
              </a:spcAft>
              <a:buClr>
                <a:srgbClr val="000000"/>
              </a:buClr>
              <a:buSzPts val="2400"/>
              <a:buFont typeface="Noto Sans Symbols"/>
              <a:buChar char="⮚"/>
            </a:pPr>
            <a:r>
              <a:rPr lang="en-IN" sz="2400" b="0" i="0" u="none" strike="noStrike" cap="none">
                <a:solidFill>
                  <a:schemeClr val="dk1"/>
                </a:solidFill>
                <a:latin typeface="Arial"/>
                <a:ea typeface="Arial"/>
                <a:cs typeface="Arial"/>
                <a:sym typeface="Arial"/>
              </a:rPr>
              <a:t>This will ensure that the customers capable of repaying the loan are not rejected.</a:t>
            </a:r>
            <a:endParaRPr/>
          </a:p>
          <a:p>
            <a:pPr marL="342900" marR="0" lvl="0" indent="-342900" algn="l" rtl="0">
              <a:lnSpc>
                <a:spcPct val="100000"/>
              </a:lnSpc>
              <a:spcBef>
                <a:spcPts val="0"/>
              </a:spcBef>
              <a:spcAft>
                <a:spcPts val="0"/>
              </a:spcAft>
              <a:buClr>
                <a:srgbClr val="000000"/>
              </a:buClr>
              <a:buSzPts val="2400"/>
              <a:buFont typeface="Noto Sans Symbols"/>
              <a:buChar char="⮚"/>
            </a:pPr>
            <a:r>
              <a:rPr lang="en-IN" sz="2400" b="0" i="0" u="none" strike="noStrike" cap="none">
                <a:solidFill>
                  <a:schemeClr val="dk1"/>
                </a:solidFill>
                <a:latin typeface="Arial"/>
                <a:ea typeface="Arial"/>
                <a:cs typeface="Arial"/>
                <a:sym typeface="Arial"/>
              </a:rPr>
              <a:t>We are going to analyze the data by EDA(Exploratory Data Analysis) which is used to summarize ,visualize and understand the characteristics of the given dataset. </a:t>
            </a:r>
            <a:endParaRPr/>
          </a:p>
          <a:p>
            <a:pPr marL="342900" marR="0" lvl="0" indent="-342900" algn="l" rtl="0">
              <a:lnSpc>
                <a:spcPct val="100000"/>
              </a:lnSpc>
              <a:spcBef>
                <a:spcPts val="0"/>
              </a:spcBef>
              <a:spcAft>
                <a:spcPts val="0"/>
              </a:spcAft>
              <a:buClr>
                <a:srgbClr val="000000"/>
              </a:buClr>
              <a:buSzPts val="2400"/>
              <a:buFont typeface="Noto Sans Symbols"/>
              <a:buChar char="⮚"/>
            </a:pPr>
            <a:r>
              <a:rPr lang="en-IN" sz="2400" b="0" i="0" u="none" strike="noStrike" cap="none">
                <a:solidFill>
                  <a:schemeClr val="dk1"/>
                </a:solidFill>
                <a:latin typeface="Arial"/>
                <a:ea typeface="Arial"/>
                <a:cs typeface="Arial"/>
                <a:sym typeface="Arial"/>
              </a:rPr>
              <a:t>The main aim  of EDA is to discover the patterns and relationships that can be used for the decision-making and analysis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20"/>
          <p:cNvPicPr preferRelativeResize="0"/>
          <p:nvPr/>
        </p:nvPicPr>
        <p:blipFill rotWithShape="1">
          <a:blip r:embed="rId3">
            <a:alphaModFix/>
          </a:blip>
          <a:srcRect/>
          <a:stretch/>
        </p:blipFill>
        <p:spPr>
          <a:xfrm>
            <a:off x="333771" y="188640"/>
            <a:ext cx="4968553" cy="3240360"/>
          </a:xfrm>
          <a:prstGeom prst="rect">
            <a:avLst/>
          </a:prstGeom>
          <a:noFill/>
          <a:ln>
            <a:noFill/>
          </a:ln>
        </p:spPr>
      </p:pic>
      <p:pic>
        <p:nvPicPr>
          <p:cNvPr id="586" name="Google Shape;586;p20"/>
          <p:cNvPicPr preferRelativeResize="0"/>
          <p:nvPr/>
        </p:nvPicPr>
        <p:blipFill rotWithShape="1">
          <a:blip r:embed="rId4">
            <a:alphaModFix/>
          </a:blip>
          <a:srcRect/>
          <a:stretch/>
        </p:blipFill>
        <p:spPr>
          <a:xfrm>
            <a:off x="6454452" y="188640"/>
            <a:ext cx="5328592" cy="3240359"/>
          </a:xfrm>
          <a:prstGeom prst="rect">
            <a:avLst/>
          </a:prstGeom>
          <a:noFill/>
          <a:ln>
            <a:noFill/>
          </a:ln>
        </p:spPr>
      </p:pic>
      <p:pic>
        <p:nvPicPr>
          <p:cNvPr id="587" name="Google Shape;587;p20"/>
          <p:cNvPicPr preferRelativeResize="0"/>
          <p:nvPr/>
        </p:nvPicPr>
        <p:blipFill rotWithShape="1">
          <a:blip r:embed="rId5">
            <a:alphaModFix/>
          </a:blip>
          <a:srcRect/>
          <a:stretch/>
        </p:blipFill>
        <p:spPr>
          <a:xfrm>
            <a:off x="2566020" y="3913729"/>
            <a:ext cx="6739682" cy="275563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21"/>
          <p:cNvSpPr txBox="1"/>
          <p:nvPr/>
        </p:nvSpPr>
        <p:spPr>
          <a:xfrm>
            <a:off x="2638028" y="692696"/>
            <a:ext cx="7776864"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Insights from above Charts</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Black"/>
              <a:ea typeface="Arial Black"/>
              <a:cs typeface="Arial Black"/>
              <a:sym typeface="Arial Black"/>
            </a:endParaRPr>
          </a:p>
        </p:txBody>
      </p:sp>
      <p:sp>
        <p:nvSpPr>
          <p:cNvPr id="593" name="Google Shape;593;p21"/>
          <p:cNvSpPr txBox="1"/>
          <p:nvPr/>
        </p:nvSpPr>
        <p:spPr>
          <a:xfrm>
            <a:off x="549796" y="1916832"/>
            <a:ext cx="10486900" cy="40934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Income Type : </a:t>
            </a:r>
            <a:r>
              <a:rPr lang="en-IN" sz="2000" b="0" i="0" u="none" strike="noStrike" cap="none">
                <a:solidFill>
                  <a:srgbClr val="000000"/>
                </a:solidFill>
                <a:latin typeface="Arial"/>
                <a:ea typeface="Arial"/>
                <a:cs typeface="Arial"/>
                <a:sym typeface="Arial"/>
              </a:rPr>
              <a:t>We can see that Students and Business man capable of Paying back the loans without any due.While those are Maternity leave are facing difficulties in paying back their loans(42%)</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Housing Type : </a:t>
            </a:r>
            <a:r>
              <a:rPr lang="en-IN" sz="2000" b="0" i="0" u="none" strike="noStrike" cap="none">
                <a:solidFill>
                  <a:srgbClr val="000000"/>
                </a:solidFill>
                <a:latin typeface="Arial"/>
                <a:ea typeface="Arial"/>
                <a:cs typeface="Arial"/>
                <a:sym typeface="Arial"/>
              </a:rPr>
              <a:t>Clients living with parents about  11% having difficulty in paying loans and those are living in apartments with least about 6 %</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Family_Status : </a:t>
            </a:r>
            <a:r>
              <a:rPr lang="en-IN" sz="2000" b="0" i="0" u="none" strike="noStrike" cap="none">
                <a:solidFill>
                  <a:srgbClr val="000000"/>
                </a:solidFill>
                <a:latin typeface="Arial"/>
                <a:ea typeface="Arial"/>
                <a:cs typeface="Arial"/>
                <a:sym typeface="Arial"/>
              </a:rPr>
              <a:t>About 10 % of Single/Not Married Clients facing difficulties in paying back loans and Widows face least difficulty in paying the loan (5%)</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Age : </a:t>
            </a:r>
            <a:r>
              <a:rPr lang="en-IN" sz="2000" b="0" i="0" u="none" strike="noStrike" cap="none">
                <a:solidFill>
                  <a:srgbClr val="000000"/>
                </a:solidFill>
                <a:latin typeface="Arial"/>
                <a:ea typeface="Arial"/>
                <a:cs typeface="Arial"/>
                <a:sym typeface="Arial"/>
              </a:rPr>
              <a:t>Most of the Clients, About 12 %,whose age in between 20-30 are considered as defaulters as they don’t pay loan in time.While majority of older people paid loan in time.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Own Realty : </a:t>
            </a:r>
            <a:r>
              <a:rPr lang="en-IN" sz="2000" b="0" i="0" u="none" strike="noStrike" cap="none">
                <a:solidFill>
                  <a:srgbClr val="000000"/>
                </a:solidFill>
                <a:latin typeface="Arial"/>
                <a:ea typeface="Arial"/>
                <a:cs typeface="Arial"/>
                <a:sym typeface="Arial"/>
              </a:rPr>
              <a:t>There is no significance difference in Clients which own property or not</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Contract_Type : </a:t>
            </a:r>
            <a:r>
              <a:rPr lang="en-IN" sz="2000" b="0" i="0" u="none" strike="noStrike" cap="none">
                <a:solidFill>
                  <a:srgbClr val="000000"/>
                </a:solidFill>
                <a:latin typeface="Arial"/>
                <a:ea typeface="Arial"/>
                <a:cs typeface="Arial"/>
                <a:sym typeface="Arial"/>
              </a:rPr>
              <a:t>Clients,about(9%)  who took cash loans, having difficulties in paying loans when compared to Clients who took Revolving Loans</a:t>
            </a:r>
            <a:endParaRPr/>
          </a:p>
          <a:p>
            <a:pPr marL="342900" marR="0" lvl="0" indent="-215900" algn="l"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22"/>
          <p:cNvSpPr txBox="1"/>
          <p:nvPr/>
        </p:nvSpPr>
        <p:spPr>
          <a:xfrm>
            <a:off x="811559" y="399708"/>
            <a:ext cx="993710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Bi-Variate Analysis on Category variables</a:t>
            </a:r>
            <a:endParaRPr/>
          </a:p>
        </p:txBody>
      </p:sp>
      <p:pic>
        <p:nvPicPr>
          <p:cNvPr id="599" name="Google Shape;599;p22"/>
          <p:cNvPicPr preferRelativeResize="0"/>
          <p:nvPr/>
        </p:nvPicPr>
        <p:blipFill rotWithShape="1">
          <a:blip r:embed="rId3">
            <a:alphaModFix/>
          </a:blip>
          <a:srcRect/>
          <a:stretch/>
        </p:blipFill>
        <p:spPr>
          <a:xfrm>
            <a:off x="261764" y="914126"/>
            <a:ext cx="5518347" cy="2874914"/>
          </a:xfrm>
          <a:prstGeom prst="rect">
            <a:avLst/>
          </a:prstGeom>
          <a:noFill/>
          <a:ln>
            <a:noFill/>
          </a:ln>
        </p:spPr>
      </p:pic>
      <p:pic>
        <p:nvPicPr>
          <p:cNvPr id="600" name="Google Shape;600;p22"/>
          <p:cNvPicPr preferRelativeResize="0"/>
          <p:nvPr/>
        </p:nvPicPr>
        <p:blipFill rotWithShape="1">
          <a:blip r:embed="rId4">
            <a:alphaModFix/>
          </a:blip>
          <a:srcRect/>
          <a:stretch/>
        </p:blipFill>
        <p:spPr>
          <a:xfrm>
            <a:off x="6270232" y="914127"/>
            <a:ext cx="5656829" cy="2874914"/>
          </a:xfrm>
          <a:prstGeom prst="rect">
            <a:avLst/>
          </a:prstGeom>
          <a:noFill/>
          <a:ln>
            <a:noFill/>
          </a:ln>
        </p:spPr>
      </p:pic>
      <p:pic>
        <p:nvPicPr>
          <p:cNvPr id="601" name="Google Shape;601;p22"/>
          <p:cNvPicPr preferRelativeResize="0"/>
          <p:nvPr/>
        </p:nvPicPr>
        <p:blipFill rotWithShape="1">
          <a:blip r:embed="rId5">
            <a:alphaModFix/>
          </a:blip>
          <a:srcRect/>
          <a:stretch/>
        </p:blipFill>
        <p:spPr>
          <a:xfrm>
            <a:off x="6270232" y="4221089"/>
            <a:ext cx="5656829" cy="2520280"/>
          </a:xfrm>
          <a:prstGeom prst="rect">
            <a:avLst/>
          </a:prstGeom>
          <a:noFill/>
          <a:ln>
            <a:noFill/>
          </a:ln>
        </p:spPr>
      </p:pic>
      <p:pic>
        <p:nvPicPr>
          <p:cNvPr id="602" name="Google Shape;602;p22"/>
          <p:cNvPicPr preferRelativeResize="0"/>
          <p:nvPr/>
        </p:nvPicPr>
        <p:blipFill rotWithShape="1">
          <a:blip r:embed="rId6">
            <a:alphaModFix/>
          </a:blip>
          <a:srcRect/>
          <a:stretch/>
        </p:blipFill>
        <p:spPr>
          <a:xfrm>
            <a:off x="261763" y="4221089"/>
            <a:ext cx="5518348" cy="25202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23"/>
          <p:cNvSpPr txBox="1"/>
          <p:nvPr/>
        </p:nvSpPr>
        <p:spPr>
          <a:xfrm>
            <a:off x="1197868" y="476672"/>
            <a:ext cx="1063268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Bivariate analysis on continuous variables</a:t>
            </a:r>
            <a:endParaRPr/>
          </a:p>
        </p:txBody>
      </p:sp>
      <p:pic>
        <p:nvPicPr>
          <p:cNvPr id="608" name="Google Shape;608;p23"/>
          <p:cNvPicPr preferRelativeResize="0"/>
          <p:nvPr/>
        </p:nvPicPr>
        <p:blipFill rotWithShape="1">
          <a:blip r:embed="rId3">
            <a:alphaModFix/>
          </a:blip>
          <a:srcRect/>
          <a:stretch/>
        </p:blipFill>
        <p:spPr>
          <a:xfrm>
            <a:off x="189756" y="1077648"/>
            <a:ext cx="5210844" cy="2670279"/>
          </a:xfrm>
          <a:prstGeom prst="rect">
            <a:avLst/>
          </a:prstGeom>
          <a:noFill/>
          <a:ln>
            <a:noFill/>
          </a:ln>
        </p:spPr>
      </p:pic>
      <p:pic>
        <p:nvPicPr>
          <p:cNvPr id="609" name="Google Shape;609;p23"/>
          <p:cNvPicPr preferRelativeResize="0"/>
          <p:nvPr/>
        </p:nvPicPr>
        <p:blipFill rotWithShape="1">
          <a:blip r:embed="rId4">
            <a:alphaModFix/>
          </a:blip>
          <a:srcRect/>
          <a:stretch/>
        </p:blipFill>
        <p:spPr>
          <a:xfrm>
            <a:off x="6166421" y="1102034"/>
            <a:ext cx="5849482" cy="2645893"/>
          </a:xfrm>
          <a:prstGeom prst="rect">
            <a:avLst/>
          </a:prstGeom>
          <a:noFill/>
          <a:ln>
            <a:noFill/>
          </a:ln>
        </p:spPr>
      </p:pic>
      <p:pic>
        <p:nvPicPr>
          <p:cNvPr id="610" name="Google Shape;610;p23"/>
          <p:cNvPicPr preferRelativeResize="0"/>
          <p:nvPr/>
        </p:nvPicPr>
        <p:blipFill rotWithShape="1">
          <a:blip r:embed="rId5">
            <a:alphaModFix/>
          </a:blip>
          <a:srcRect/>
          <a:stretch/>
        </p:blipFill>
        <p:spPr>
          <a:xfrm>
            <a:off x="189756" y="4187721"/>
            <a:ext cx="5210844" cy="2481640"/>
          </a:xfrm>
          <a:prstGeom prst="rect">
            <a:avLst/>
          </a:prstGeom>
          <a:noFill/>
          <a:ln>
            <a:noFill/>
          </a:ln>
        </p:spPr>
      </p:pic>
      <p:pic>
        <p:nvPicPr>
          <p:cNvPr id="611" name="Google Shape;611;p23"/>
          <p:cNvPicPr preferRelativeResize="0"/>
          <p:nvPr/>
        </p:nvPicPr>
        <p:blipFill rotWithShape="1">
          <a:blip r:embed="rId6">
            <a:alphaModFix/>
          </a:blip>
          <a:srcRect/>
          <a:stretch/>
        </p:blipFill>
        <p:spPr>
          <a:xfrm>
            <a:off x="6183254" y="4163333"/>
            <a:ext cx="5832648" cy="25060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24"/>
          <p:cNvSpPr txBox="1"/>
          <p:nvPr/>
        </p:nvSpPr>
        <p:spPr>
          <a:xfrm>
            <a:off x="1917948" y="620688"/>
            <a:ext cx="64087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800" b="0" i="0" u="none" strike="noStrike" cap="none">
                <a:solidFill>
                  <a:srgbClr val="000000"/>
                </a:solidFill>
                <a:latin typeface="Arial Black"/>
                <a:ea typeface="Arial Black"/>
                <a:cs typeface="Arial Black"/>
                <a:sym typeface="Arial Black"/>
              </a:rPr>
              <a:t>Insights from Bivariate analysis</a:t>
            </a:r>
            <a:endParaRPr/>
          </a:p>
        </p:txBody>
      </p:sp>
      <p:sp>
        <p:nvSpPr>
          <p:cNvPr id="617" name="Google Shape;617;p24"/>
          <p:cNvSpPr txBox="1"/>
          <p:nvPr/>
        </p:nvSpPr>
        <p:spPr>
          <a:xfrm>
            <a:off x="477788" y="1484784"/>
            <a:ext cx="10087800" cy="40944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Credit and  Contract Type </a:t>
            </a:r>
            <a:r>
              <a:rPr lang="en-IN" sz="2000" b="0" i="0" u="none" strike="noStrike" cap="none">
                <a:solidFill>
                  <a:srgbClr val="000000"/>
                </a:solidFill>
                <a:latin typeface="Arial"/>
                <a:ea typeface="Arial"/>
                <a:cs typeface="Arial"/>
                <a:sym typeface="Arial"/>
              </a:rPr>
              <a:t>: We can find more outliers in Credit amount for the Cash loans when compared to the Revolving loans.Both Defaulters and Non-Defaulters follows same pattern.The Box and Whisker plot shows the relation between them.</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Credit and Age Group: </a:t>
            </a:r>
            <a:r>
              <a:rPr lang="en-IN" sz="2000" b="0" i="0" u="none" strike="noStrike" cap="none">
                <a:solidFill>
                  <a:srgbClr val="000000"/>
                </a:solidFill>
                <a:latin typeface="Arial"/>
                <a:ea typeface="Arial"/>
                <a:cs typeface="Arial"/>
                <a:sym typeface="Arial"/>
              </a:rPr>
              <a:t>Both Defaulters and Non-Defaulters have credit below 4.5 Million.We can see there are more outliers as the credit amount increase especially in younger and Middle Aged people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Credit and Amount Income : </a:t>
            </a:r>
            <a:r>
              <a:rPr lang="en-IN" sz="2000" b="0" i="0" u="none" strike="noStrike" cap="none">
                <a:solidFill>
                  <a:srgbClr val="000000"/>
                </a:solidFill>
                <a:latin typeface="Arial"/>
                <a:ea typeface="Arial"/>
                <a:cs typeface="Arial"/>
                <a:sym typeface="Arial"/>
              </a:rPr>
              <a:t>As the Income increases Credit also increases much in Non-Defaulters when compared to Defaulters. We can observe this from the Scatter Plot. Defaulters having more Outliers when compared to others.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credit and credit Number of enquiries in Quarter :</a:t>
            </a:r>
            <a:r>
              <a:rPr lang="en-IN" sz="2000" b="0" i="0" u="none" strike="noStrike" cap="none">
                <a:solidFill>
                  <a:srgbClr val="000000"/>
                </a:solidFill>
                <a:latin typeface="Arial"/>
                <a:ea typeface="Arial"/>
                <a:cs typeface="Arial"/>
                <a:sym typeface="Arial"/>
              </a:rPr>
              <a:t>We are having less number of enquiries if the credit amount is more.This pattern is strong in Defaulters case when compared to Non-Defaulters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25"/>
          <p:cNvSpPr txBox="1"/>
          <p:nvPr/>
        </p:nvSpPr>
        <p:spPr>
          <a:xfrm>
            <a:off x="837828" y="1628800"/>
            <a:ext cx="10297144" cy="4093428"/>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Correlation analysis is Statistical method used to measure strength and direction of the relationship between two variables.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Correlation Coefficient is the measure of linear relationship between two variables.The value of correlation coefficient ranges from -1 to +1</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Positive value indicates positive relationship and Negative Value indicates negative relationship.Zero value indicates there is no relationship between those variables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To get correlation matrix ,First we need to select the variables data of which we want to get the correlation matrix then go to “Data analysis” feature in Excel and then Select “Correlation” to get Correlation Matrix</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 cell value In the Correlation matrix is Correlation coefficient between corresponding row variable and column variable.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 Diagonal values always equal to 1 in Correlation Matrix as they represent correlation of a variable itself.</a:t>
            </a:r>
            <a:endParaRPr/>
          </a:p>
        </p:txBody>
      </p:sp>
      <p:sp>
        <p:nvSpPr>
          <p:cNvPr id="623" name="Google Shape;623;p25"/>
          <p:cNvSpPr txBox="1"/>
          <p:nvPr/>
        </p:nvSpPr>
        <p:spPr>
          <a:xfrm>
            <a:off x="2710036" y="476672"/>
            <a:ext cx="7272808"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rgbClr val="000000"/>
                </a:solidFill>
                <a:latin typeface="Arial Black"/>
                <a:ea typeface="Arial Black"/>
                <a:cs typeface="Arial Black"/>
                <a:sym typeface="Arial Black"/>
              </a:rPr>
              <a:t>Correlation Analysis</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26"/>
          <p:cNvSpPr txBox="1"/>
          <p:nvPr/>
        </p:nvSpPr>
        <p:spPr>
          <a:xfrm>
            <a:off x="3718148" y="3698405"/>
            <a:ext cx="60960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629" name="Google Shape;629;p26"/>
          <p:cNvSpPr txBox="1"/>
          <p:nvPr/>
        </p:nvSpPr>
        <p:spPr>
          <a:xfrm>
            <a:off x="1125860" y="476672"/>
            <a:ext cx="9145016" cy="10772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rgbClr val="000000"/>
                </a:solidFill>
                <a:latin typeface="Arial Black"/>
                <a:ea typeface="Arial Black"/>
                <a:cs typeface="Arial Black"/>
                <a:sym typeface="Arial Black"/>
              </a:rPr>
              <a:t>Correlation Matrix for Non-Defaulters</a:t>
            </a:r>
            <a:endParaRPr/>
          </a:p>
          <a:p>
            <a:pPr marL="0" marR="0" lvl="0" indent="0" algn="l" rtl="0">
              <a:lnSpc>
                <a:spcPct val="100000"/>
              </a:lnSpc>
              <a:spcBef>
                <a:spcPts val="0"/>
              </a:spcBef>
              <a:spcAft>
                <a:spcPts val="0"/>
              </a:spcAft>
              <a:buNone/>
            </a:pPr>
            <a:endParaRPr sz="3200" b="0" i="0" u="none" strike="noStrike" cap="none">
              <a:solidFill>
                <a:srgbClr val="000000"/>
              </a:solidFill>
              <a:latin typeface="Arial Black"/>
              <a:ea typeface="Arial Black"/>
              <a:cs typeface="Arial Black"/>
              <a:sym typeface="Arial Black"/>
            </a:endParaRPr>
          </a:p>
        </p:txBody>
      </p:sp>
      <p:graphicFrame>
        <p:nvGraphicFramePr>
          <p:cNvPr id="630" name="Google Shape;630;p26"/>
          <p:cNvGraphicFramePr/>
          <p:nvPr/>
        </p:nvGraphicFramePr>
        <p:xfrm>
          <a:off x="549797" y="1700808"/>
          <a:ext cx="3000000" cy="3000000"/>
        </p:xfrm>
        <a:graphic>
          <a:graphicData uri="http://schemas.openxmlformats.org/drawingml/2006/table">
            <a:tbl>
              <a:tblPr>
                <a:noFill/>
                <a:tableStyleId>{76A636D1-4478-4C4C-98F4-B4705A57EE8C}</a:tableStyleId>
              </a:tblPr>
              <a:tblGrid>
                <a:gridCol w="1448950">
                  <a:extLst>
                    <a:ext uri="{9D8B030D-6E8A-4147-A177-3AD203B41FA5}">
                      <a16:colId xmlns:a16="http://schemas.microsoft.com/office/drawing/2014/main" val="20000"/>
                    </a:ext>
                  </a:extLst>
                </a:gridCol>
                <a:gridCol w="668750">
                  <a:extLst>
                    <a:ext uri="{9D8B030D-6E8A-4147-A177-3AD203B41FA5}">
                      <a16:colId xmlns:a16="http://schemas.microsoft.com/office/drawing/2014/main" val="20001"/>
                    </a:ext>
                  </a:extLst>
                </a:gridCol>
                <a:gridCol w="917400">
                  <a:extLst>
                    <a:ext uri="{9D8B030D-6E8A-4147-A177-3AD203B41FA5}">
                      <a16:colId xmlns:a16="http://schemas.microsoft.com/office/drawing/2014/main" val="20002"/>
                    </a:ext>
                  </a:extLst>
                </a:gridCol>
                <a:gridCol w="583025">
                  <a:extLst>
                    <a:ext uri="{9D8B030D-6E8A-4147-A177-3AD203B41FA5}">
                      <a16:colId xmlns:a16="http://schemas.microsoft.com/office/drawing/2014/main" val="20003"/>
                    </a:ext>
                  </a:extLst>
                </a:gridCol>
                <a:gridCol w="660175">
                  <a:extLst>
                    <a:ext uri="{9D8B030D-6E8A-4147-A177-3AD203B41FA5}">
                      <a16:colId xmlns:a16="http://schemas.microsoft.com/office/drawing/2014/main" val="20004"/>
                    </a:ext>
                  </a:extLst>
                </a:gridCol>
                <a:gridCol w="848800">
                  <a:extLst>
                    <a:ext uri="{9D8B030D-6E8A-4147-A177-3AD203B41FA5}">
                      <a16:colId xmlns:a16="http://schemas.microsoft.com/office/drawing/2014/main" val="20005"/>
                    </a:ext>
                  </a:extLst>
                </a:gridCol>
                <a:gridCol w="1354650">
                  <a:extLst>
                    <a:ext uri="{9D8B030D-6E8A-4147-A177-3AD203B41FA5}">
                      <a16:colId xmlns:a16="http://schemas.microsoft.com/office/drawing/2014/main" val="20006"/>
                    </a:ext>
                  </a:extLst>
                </a:gridCol>
                <a:gridCol w="583025">
                  <a:extLst>
                    <a:ext uri="{9D8B030D-6E8A-4147-A177-3AD203B41FA5}">
                      <a16:colId xmlns:a16="http://schemas.microsoft.com/office/drawing/2014/main" val="20007"/>
                    </a:ext>
                  </a:extLst>
                </a:gridCol>
                <a:gridCol w="677325">
                  <a:extLst>
                    <a:ext uri="{9D8B030D-6E8A-4147-A177-3AD203B41FA5}">
                      <a16:colId xmlns:a16="http://schemas.microsoft.com/office/drawing/2014/main" val="20008"/>
                    </a:ext>
                  </a:extLst>
                </a:gridCol>
                <a:gridCol w="891675">
                  <a:extLst>
                    <a:ext uri="{9D8B030D-6E8A-4147-A177-3AD203B41FA5}">
                      <a16:colId xmlns:a16="http://schemas.microsoft.com/office/drawing/2014/main" val="20009"/>
                    </a:ext>
                  </a:extLst>
                </a:gridCol>
                <a:gridCol w="1046000">
                  <a:extLst>
                    <a:ext uri="{9D8B030D-6E8A-4147-A177-3AD203B41FA5}">
                      <a16:colId xmlns:a16="http://schemas.microsoft.com/office/drawing/2014/main" val="20010"/>
                    </a:ext>
                  </a:extLst>
                </a:gridCol>
                <a:gridCol w="668750">
                  <a:extLst>
                    <a:ext uri="{9D8B030D-6E8A-4147-A177-3AD203B41FA5}">
                      <a16:colId xmlns:a16="http://schemas.microsoft.com/office/drawing/2014/main" val="20011"/>
                    </a:ext>
                  </a:extLst>
                </a:gridCol>
                <a:gridCol w="668750">
                  <a:extLst>
                    <a:ext uri="{9D8B030D-6E8A-4147-A177-3AD203B41FA5}">
                      <a16:colId xmlns:a16="http://schemas.microsoft.com/office/drawing/2014/main" val="20012"/>
                    </a:ext>
                  </a:extLst>
                </a:gridCol>
              </a:tblGrid>
              <a:tr h="293575">
                <a:tc>
                  <a:txBody>
                    <a:bodyPr/>
                    <a:lstStyle/>
                    <a:p>
                      <a:pPr marL="0" marR="0" lvl="0" indent="0" algn="ctr" rtl="0">
                        <a:spcBef>
                          <a:spcPts val="0"/>
                        </a:spcBef>
                        <a:spcAft>
                          <a:spcPts val="0"/>
                        </a:spcAft>
                        <a:buNone/>
                      </a:pPr>
                      <a:endParaRPr sz="1000" b="0" i="0" u="none" strike="noStrike" cap="none">
                        <a:solidFill>
                          <a:srgbClr val="000000"/>
                        </a:solidFill>
                        <a:latin typeface="Arial Black"/>
                        <a:ea typeface="Arial Black"/>
                        <a:cs typeface="Arial Black"/>
                        <a:sym typeface="Arial Black"/>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CNT_CHILDREN</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AMT_INCOME_TOTAL</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AMT_CREDIT</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AMT_ANNUITY</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AMT_GOODS_PRICE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REGION_POPULATION_RELATIVE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Age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Years Employed</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CNT_FAM_MEMBERS</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REGION_RATING_CLIENT</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CNT_CHILDREN</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-0.337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3B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0.879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1B85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extLst>
                  <a:ext uri="{0D108BD9-81ED-4DB2-BD59-A6C34878D82A}">
                    <a16:rowId xmlns:a16="http://schemas.microsoft.com/office/drawing/2014/main" val="10001"/>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AMT_INCOME_TOTAL</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0.343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FD97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0.419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BD47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0.349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DD87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0.168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EE4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-0.187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09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0.140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5E57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0"/>
                    </a:solidFill>
                  </a:tcPr>
                </a:tc>
                <a:extLst>
                  <a:ext uri="{0D108BD9-81ED-4DB2-BD59-A6C34878D82A}">
                    <a16:rowId xmlns:a16="http://schemas.microsoft.com/office/drawing/2014/main" val="10002"/>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AMT_CREDIT</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0.343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FD97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0.771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DBF5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0.987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4B15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88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4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EA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6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extLst>
                  <a:ext uri="{0D108BD9-81ED-4DB2-BD59-A6C34878D82A}">
                    <a16:rowId xmlns:a16="http://schemas.microsoft.com/office/drawing/2014/main" val="10003"/>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AMT_ANNUITY</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0.419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9BD47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0.771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DBF5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0.777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CBE5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AE7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C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F9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9E6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extLst>
                  <a:ext uri="{0D108BD9-81ED-4DB2-BD59-A6C34878D82A}">
                    <a16:rowId xmlns:a16="http://schemas.microsoft.com/office/drawing/2014/main" val="10004"/>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AMT_GOODS_PRICE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0.349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ADD87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0.987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4B15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0.777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3CBE5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88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4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7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extLst>
                  <a:ext uri="{0D108BD9-81ED-4DB2-BD59-A6C34878D82A}">
                    <a16:rowId xmlns:a16="http://schemas.microsoft.com/office/drawing/2014/main" val="10005"/>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REGION_POPULATION_RELATIVE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0.168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EE4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88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AE7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88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-0.539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7C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0.198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E27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B"/>
                    </a:solidFill>
                  </a:tcPr>
                </a:tc>
                <a:extLst>
                  <a:ext uri="{0D108BD9-81ED-4DB2-BD59-A6C34878D82A}">
                    <a16:rowId xmlns:a16="http://schemas.microsoft.com/office/drawing/2014/main" val="10006"/>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Age</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-0.337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3B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0.226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EE07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-0.286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A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0.175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7D"/>
                    </a:solidFill>
                  </a:tcPr>
                </a:tc>
                <a:extLst>
                  <a:ext uri="{0D108BD9-81ED-4DB2-BD59-A6C34878D82A}">
                    <a16:rowId xmlns:a16="http://schemas.microsoft.com/office/drawing/2014/main" val="10007"/>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Years Employed</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4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C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4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0.226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CEE07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E9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0.097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881"/>
                    </a:solidFill>
                  </a:tcPr>
                </a:tc>
                <a:extLst>
                  <a:ext uri="{0D108BD9-81ED-4DB2-BD59-A6C34878D82A}">
                    <a16:rowId xmlns:a16="http://schemas.microsoft.com/office/drawing/2014/main" val="10008"/>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CNT_FAM_MEMBERS</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0.879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21B85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9EA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-0.286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A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extLst>
                  <a:ext uri="{0D108BD9-81ED-4DB2-BD59-A6C34878D82A}">
                    <a16:rowId xmlns:a16="http://schemas.microsoft.com/office/drawing/2014/main" val="10009"/>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REGION_RATING_CLIENT</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-0.187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09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F9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-0.539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7C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-0.291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A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extLst>
                  <a:ext uri="{0D108BD9-81ED-4DB2-BD59-A6C34878D82A}">
                    <a16:rowId xmlns:a16="http://schemas.microsoft.com/office/drawing/2014/main" val="10010"/>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EXT_SOURCE_2</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0.140</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5E57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8E6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9E68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6E67F"/>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0.198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5E27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0.078</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9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7E9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-0.291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2A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3"/>
                    </a:solidFill>
                  </a:tcPr>
                </a:tc>
                <a:extLst>
                  <a:ext uri="{0D108BD9-81ED-4DB2-BD59-A6C34878D82A}">
                    <a16:rowId xmlns:a16="http://schemas.microsoft.com/office/drawing/2014/main" val="10011"/>
                  </a:ext>
                </a:extLst>
              </a:tr>
              <a:tr h="2935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-0.059</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0.175</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CE37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0.097</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88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-0.023</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-0.004</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375" marR="4375" marT="437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00B050"/>
                    </a:solidFill>
                  </a:tcPr>
                </a:tc>
                <a:extLst>
                  <a:ext uri="{0D108BD9-81ED-4DB2-BD59-A6C34878D82A}">
                    <a16:rowId xmlns:a16="http://schemas.microsoft.com/office/drawing/2014/main" val="10012"/>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graphicFrame>
        <p:nvGraphicFramePr>
          <p:cNvPr id="635" name="Google Shape;635;p27"/>
          <p:cNvGraphicFramePr/>
          <p:nvPr/>
        </p:nvGraphicFramePr>
        <p:xfrm>
          <a:off x="621804" y="1988840"/>
          <a:ext cx="3000000" cy="3000000"/>
        </p:xfrm>
        <a:graphic>
          <a:graphicData uri="http://schemas.openxmlformats.org/drawingml/2006/table">
            <a:tbl>
              <a:tblPr>
                <a:noFill/>
                <a:tableStyleId>{76A636D1-4478-4C4C-98F4-B4705A57EE8C}</a:tableStyleId>
              </a:tblPr>
              <a:tblGrid>
                <a:gridCol w="1334775">
                  <a:extLst>
                    <a:ext uri="{9D8B030D-6E8A-4147-A177-3AD203B41FA5}">
                      <a16:colId xmlns:a16="http://schemas.microsoft.com/office/drawing/2014/main" val="20000"/>
                    </a:ext>
                  </a:extLst>
                </a:gridCol>
                <a:gridCol w="671700">
                  <a:extLst>
                    <a:ext uri="{9D8B030D-6E8A-4147-A177-3AD203B41FA5}">
                      <a16:colId xmlns:a16="http://schemas.microsoft.com/office/drawing/2014/main" val="20001"/>
                    </a:ext>
                  </a:extLst>
                </a:gridCol>
                <a:gridCol w="921425">
                  <a:extLst>
                    <a:ext uri="{9D8B030D-6E8A-4147-A177-3AD203B41FA5}">
                      <a16:colId xmlns:a16="http://schemas.microsoft.com/office/drawing/2014/main" val="20002"/>
                    </a:ext>
                  </a:extLst>
                </a:gridCol>
                <a:gridCol w="585575">
                  <a:extLst>
                    <a:ext uri="{9D8B030D-6E8A-4147-A177-3AD203B41FA5}">
                      <a16:colId xmlns:a16="http://schemas.microsoft.com/office/drawing/2014/main" val="20003"/>
                    </a:ext>
                  </a:extLst>
                </a:gridCol>
                <a:gridCol w="663075">
                  <a:extLst>
                    <a:ext uri="{9D8B030D-6E8A-4147-A177-3AD203B41FA5}">
                      <a16:colId xmlns:a16="http://schemas.microsoft.com/office/drawing/2014/main" val="20004"/>
                    </a:ext>
                  </a:extLst>
                </a:gridCol>
                <a:gridCol w="852550">
                  <a:extLst>
                    <a:ext uri="{9D8B030D-6E8A-4147-A177-3AD203B41FA5}">
                      <a16:colId xmlns:a16="http://schemas.microsoft.com/office/drawing/2014/main" val="20005"/>
                    </a:ext>
                  </a:extLst>
                </a:gridCol>
                <a:gridCol w="1360625">
                  <a:extLst>
                    <a:ext uri="{9D8B030D-6E8A-4147-A177-3AD203B41FA5}">
                      <a16:colId xmlns:a16="http://schemas.microsoft.com/office/drawing/2014/main" val="20006"/>
                    </a:ext>
                  </a:extLst>
                </a:gridCol>
                <a:gridCol w="585575">
                  <a:extLst>
                    <a:ext uri="{9D8B030D-6E8A-4147-A177-3AD203B41FA5}">
                      <a16:colId xmlns:a16="http://schemas.microsoft.com/office/drawing/2014/main" val="20007"/>
                    </a:ext>
                  </a:extLst>
                </a:gridCol>
                <a:gridCol w="680300">
                  <a:extLst>
                    <a:ext uri="{9D8B030D-6E8A-4147-A177-3AD203B41FA5}">
                      <a16:colId xmlns:a16="http://schemas.microsoft.com/office/drawing/2014/main" val="20008"/>
                    </a:ext>
                  </a:extLst>
                </a:gridCol>
                <a:gridCol w="895600">
                  <a:extLst>
                    <a:ext uri="{9D8B030D-6E8A-4147-A177-3AD203B41FA5}">
                      <a16:colId xmlns:a16="http://schemas.microsoft.com/office/drawing/2014/main" val="20009"/>
                    </a:ext>
                  </a:extLst>
                </a:gridCol>
                <a:gridCol w="1050600">
                  <a:extLst>
                    <a:ext uri="{9D8B030D-6E8A-4147-A177-3AD203B41FA5}">
                      <a16:colId xmlns:a16="http://schemas.microsoft.com/office/drawing/2014/main" val="20010"/>
                    </a:ext>
                  </a:extLst>
                </a:gridCol>
                <a:gridCol w="671700">
                  <a:extLst>
                    <a:ext uri="{9D8B030D-6E8A-4147-A177-3AD203B41FA5}">
                      <a16:colId xmlns:a16="http://schemas.microsoft.com/office/drawing/2014/main" val="20011"/>
                    </a:ext>
                  </a:extLst>
                </a:gridCol>
                <a:gridCol w="671700">
                  <a:extLst>
                    <a:ext uri="{9D8B030D-6E8A-4147-A177-3AD203B41FA5}">
                      <a16:colId xmlns:a16="http://schemas.microsoft.com/office/drawing/2014/main" val="20012"/>
                    </a:ext>
                  </a:extLst>
                </a:gridCol>
              </a:tblGrid>
              <a:tr h="479200">
                <a:tc>
                  <a:txBody>
                    <a:bodyPr/>
                    <a:lstStyle/>
                    <a:p>
                      <a:pPr marL="0" marR="0" lvl="0" indent="0" algn="ctr" rtl="0">
                        <a:spcBef>
                          <a:spcPts val="0"/>
                        </a:spcBef>
                        <a:spcAft>
                          <a:spcPts val="0"/>
                        </a:spcAft>
                        <a:buNone/>
                      </a:pPr>
                      <a:endParaRPr sz="1000" b="0" i="0" u="none" strike="noStrike" cap="none">
                        <a:solidFill>
                          <a:srgbClr val="000000"/>
                        </a:solidFill>
                        <a:latin typeface="Arial Black"/>
                        <a:ea typeface="Arial Black"/>
                        <a:cs typeface="Arial Black"/>
                        <a:sym typeface="Arial Black"/>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CNT_CHILDREN</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AMT_INCOME_TOTAL</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AMT_CREDIT</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AMT_ANNUITY</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AMT_GOODS_PRICE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REGION_POPULATION_RELATIVE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Age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Years Employed</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CNT_FAM_MEMBERS</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REGION_RATING_CLIENT</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CNT_CHILDREN</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-0.259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1A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0.886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6C47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extLst>
                  <a:ext uri="{0D108BD9-81ED-4DB2-BD59-A6C34878D82A}">
                    <a16:rowId xmlns:a16="http://schemas.microsoft.com/office/drawing/2014/main" val="10001"/>
                  </a:ext>
                </a:extLst>
              </a:tr>
              <a:tr h="3280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AMT_INCOME_TOTAL</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0.007</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0.007</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extLst>
                  <a:ext uri="{0D108BD9-81ED-4DB2-BD59-A6C34878D82A}">
                    <a16:rowId xmlns:a16="http://schemas.microsoft.com/office/drawing/2014/main" val="10002"/>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AMT_CREDIT</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0.0381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0.752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CCA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0.983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BF7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B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0.098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extLst>
                  <a:ext uri="{0D108BD9-81ED-4DB2-BD59-A6C34878D82A}">
                    <a16:rowId xmlns:a16="http://schemas.microsoft.com/office/drawing/2014/main" val="10003"/>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AMT_ANNUITY</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6"/>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0.0464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0.752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CCA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0.753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CCA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0.116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extLst>
                  <a:ext uri="{0D108BD9-81ED-4DB2-BD59-A6C34878D82A}">
                    <a16:rowId xmlns:a16="http://schemas.microsoft.com/office/drawing/2014/main" val="10004"/>
                  </a:ext>
                </a:extLst>
              </a:tr>
              <a:tr h="3280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AMT_GOODS_PRICE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0.0376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0.983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6BF7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0.753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8CCA7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0.047</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extLst>
                  <a:ext uri="{0D108BD9-81ED-4DB2-BD59-A6C34878D82A}">
                    <a16:rowId xmlns:a16="http://schemas.microsoft.com/office/drawing/2014/main" val="10005"/>
                  </a:ext>
                </a:extLst>
              </a:tr>
              <a:tr h="3280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REGION_POPULATION_RELATIVE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0.0091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B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-0.443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5B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0.170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AE5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extLst>
                  <a:ext uri="{0D108BD9-81ED-4DB2-BD59-A6C34878D82A}">
                    <a16:rowId xmlns:a16="http://schemas.microsoft.com/office/drawing/2014/main" val="10006"/>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Age</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-0.259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1A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-0.0031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0.281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0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-0.203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0A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extLst>
                  <a:ext uri="{0D108BD9-81ED-4DB2-BD59-A6C34878D82A}">
                    <a16:rowId xmlns:a16="http://schemas.microsoft.com/office/drawing/2014/main" val="10007"/>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Years Employed</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-0.0010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0.098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6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0.281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D8E08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DEB84"/>
                    </a:solidFill>
                  </a:tcPr>
                </a:tc>
                <a:extLst>
                  <a:ext uri="{0D108BD9-81ED-4DB2-BD59-A6C34878D82A}">
                    <a16:rowId xmlns:a16="http://schemas.microsoft.com/office/drawing/2014/main" val="10008"/>
                  </a:ext>
                </a:extLst>
              </a:tr>
              <a:tr h="3280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CNT_FAM_MEMBERS</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0.886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76C47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0.0067</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AEA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0.047</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-0.203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0A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extLst>
                  <a:ext uri="{0D108BD9-81ED-4DB2-BD59-A6C34878D82A}">
                    <a16:rowId xmlns:a16="http://schemas.microsoft.com/office/drawing/2014/main" val="10009"/>
                  </a:ext>
                </a:extLst>
              </a:tr>
              <a:tr h="328075">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REGION_RATING_CLIENT</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-0.0215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90"/>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-0.074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2"/>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-0.066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E91"/>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-0.443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5BE"/>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-0.005</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-0.250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1A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extLst>
                  <a:ext uri="{0D108BD9-81ED-4DB2-BD59-A6C34878D82A}">
                    <a16:rowId xmlns:a16="http://schemas.microsoft.com/office/drawing/2014/main" val="10010"/>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0.0071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0.121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0.116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1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0.170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AE583"/>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0.108</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5E8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0.089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8E9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0.002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9"/>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-0.250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1A7"/>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extLst>
                  <a:ext uri="{0D108BD9-81ED-4DB2-BD59-A6C34878D82A}">
                    <a16:rowId xmlns:a16="http://schemas.microsoft.com/office/drawing/2014/main" val="10011"/>
                  </a:ext>
                </a:extLst>
              </a:tr>
              <a:tr h="252700">
                <a:tc>
                  <a:txBody>
                    <a:bodyPr/>
                    <a:lstStyle/>
                    <a:p>
                      <a:pPr marL="0" marR="0" lvl="0" indent="0" algn="ctr" rtl="0">
                        <a:spcBef>
                          <a:spcPts val="0"/>
                        </a:spcBef>
                        <a:spcAft>
                          <a:spcPts val="0"/>
                        </a:spcAft>
                        <a:buNone/>
                      </a:pPr>
                      <a:r>
                        <a:rPr lang="en-IN" sz="1000" b="1" i="0" u="none" strike="noStrike" cap="none">
                          <a:solidFill>
                            <a:srgbClr val="000000"/>
                          </a:solidFill>
                          <a:latin typeface="Arial Black"/>
                          <a:ea typeface="Arial Black"/>
                          <a:cs typeface="Arial Black"/>
                          <a:sym typeface="Arial Black"/>
                        </a:rPr>
                        <a:t>EXT_SOURCE_3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C"/>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-0.0182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B"/>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0.032</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5"/>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0.053</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-0.010</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A"/>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0.134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0E7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0.056</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D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-0.029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D8D"/>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0.014</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EC88"/>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0.049</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EEB84"/>
                    </a:solidFill>
                  </a:tcPr>
                </a:tc>
                <a:tc>
                  <a:txBody>
                    <a:bodyPr/>
                    <a:lstStyle/>
                    <a:p>
                      <a:pPr marL="0" marR="0" lvl="0" indent="0" algn="ctr" rtl="0">
                        <a:spcBef>
                          <a:spcPts val="0"/>
                        </a:spcBef>
                        <a:spcAft>
                          <a:spcPts val="0"/>
                        </a:spcAft>
                        <a:buNone/>
                      </a:pPr>
                      <a:r>
                        <a:rPr lang="en-IN" sz="1000" b="0" i="0" u="none" strike="noStrike" cap="none">
                          <a:solidFill>
                            <a:srgbClr val="000000"/>
                          </a:solidFill>
                          <a:latin typeface="Arial Black"/>
                          <a:ea typeface="Arial Black"/>
                          <a:cs typeface="Arial Black"/>
                          <a:sym typeface="Arial Black"/>
                        </a:rPr>
                        <a:t>1</a:t>
                      </a:r>
                      <a:endParaRPr/>
                    </a:p>
                  </a:txBody>
                  <a:tcPr marL="4425" marR="4425" marT="4425" marB="0" anchor="b">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63BE7B"/>
                    </a:solidFill>
                  </a:tcPr>
                </a:tc>
                <a:extLst>
                  <a:ext uri="{0D108BD9-81ED-4DB2-BD59-A6C34878D82A}">
                    <a16:rowId xmlns:a16="http://schemas.microsoft.com/office/drawing/2014/main" val="10012"/>
                  </a:ext>
                </a:extLst>
              </a:tr>
            </a:tbl>
          </a:graphicData>
        </a:graphic>
      </p:graphicFrame>
      <p:sp>
        <p:nvSpPr>
          <p:cNvPr id="636" name="Google Shape;636;p27"/>
          <p:cNvSpPr txBox="1"/>
          <p:nvPr/>
        </p:nvSpPr>
        <p:spPr>
          <a:xfrm>
            <a:off x="1629916" y="548680"/>
            <a:ext cx="784887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0" i="0" u="none" strike="noStrike" cap="none">
                <a:solidFill>
                  <a:srgbClr val="000000"/>
                </a:solidFill>
                <a:latin typeface="Arial Black"/>
                <a:ea typeface="Arial Black"/>
                <a:cs typeface="Arial Black"/>
                <a:sym typeface="Arial Black"/>
              </a:rPr>
              <a:t>Correlation matrix for defaulters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28"/>
          <p:cNvPicPr preferRelativeResize="0"/>
          <p:nvPr/>
        </p:nvPicPr>
        <p:blipFill rotWithShape="1">
          <a:blip r:embed="rId3">
            <a:alphaModFix/>
          </a:blip>
          <a:srcRect/>
          <a:stretch/>
        </p:blipFill>
        <p:spPr>
          <a:xfrm>
            <a:off x="496334" y="2792831"/>
            <a:ext cx="5516124" cy="3430252"/>
          </a:xfrm>
          <a:prstGeom prst="rect">
            <a:avLst/>
          </a:prstGeom>
          <a:noFill/>
          <a:ln>
            <a:noFill/>
          </a:ln>
        </p:spPr>
      </p:pic>
      <p:pic>
        <p:nvPicPr>
          <p:cNvPr id="642" name="Google Shape;642;p28"/>
          <p:cNvPicPr preferRelativeResize="0"/>
          <p:nvPr/>
        </p:nvPicPr>
        <p:blipFill rotWithShape="1">
          <a:blip r:embed="rId4">
            <a:alphaModFix/>
          </a:blip>
          <a:srcRect/>
          <a:stretch/>
        </p:blipFill>
        <p:spPr>
          <a:xfrm>
            <a:off x="6094412" y="2784034"/>
            <a:ext cx="5618847" cy="3430252"/>
          </a:xfrm>
          <a:prstGeom prst="rect">
            <a:avLst/>
          </a:prstGeom>
          <a:noFill/>
          <a:ln>
            <a:noFill/>
          </a:ln>
        </p:spPr>
      </p:pic>
      <p:sp>
        <p:nvSpPr>
          <p:cNvPr id="643" name="Google Shape;643;p28"/>
          <p:cNvSpPr txBox="1"/>
          <p:nvPr/>
        </p:nvSpPr>
        <p:spPr>
          <a:xfrm>
            <a:off x="549796" y="718828"/>
            <a:ext cx="10729200" cy="16317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Credit and Amount Goods Price</a:t>
            </a:r>
            <a:r>
              <a:rPr lang="en-IN" sz="2000" b="0" i="0" u="none" strike="noStrike" cap="none">
                <a:solidFill>
                  <a:srgbClr val="000000"/>
                </a:solidFill>
                <a:latin typeface="Arial"/>
                <a:ea typeface="Arial"/>
                <a:cs typeface="Arial"/>
                <a:sym typeface="Arial"/>
              </a:rPr>
              <a:t>: The Correlation coefficient between these two variables is 0.9 which is very close to 1.</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 have plotted Scatter Plot to show Visually. If the amount of credit increases then Amount of goods price also </a:t>
            </a:r>
            <a:r>
              <a:rPr lang="en-IN" sz="2000"/>
              <a:t>increa</a:t>
            </a:r>
            <a:r>
              <a:rPr lang="en-IN" sz="2000" b="0" i="0" u="none" strike="noStrike" cap="none">
                <a:solidFill>
                  <a:srgbClr val="000000"/>
                </a:solidFill>
                <a:latin typeface="Arial"/>
                <a:ea typeface="Arial"/>
                <a:cs typeface="Arial"/>
                <a:sym typeface="Arial"/>
              </a:rPr>
              <a:t>ses for both Defaulters and Non-Defaulters.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There is a strong linear relationship between these two variables.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pic>
        <p:nvPicPr>
          <p:cNvPr id="648" name="Google Shape;648;p29"/>
          <p:cNvPicPr preferRelativeResize="0"/>
          <p:nvPr/>
        </p:nvPicPr>
        <p:blipFill rotWithShape="1">
          <a:blip r:embed="rId3">
            <a:alphaModFix/>
          </a:blip>
          <a:srcRect/>
          <a:stretch/>
        </p:blipFill>
        <p:spPr>
          <a:xfrm>
            <a:off x="477788" y="3411275"/>
            <a:ext cx="5636277" cy="3330093"/>
          </a:xfrm>
          <a:prstGeom prst="rect">
            <a:avLst/>
          </a:prstGeom>
          <a:noFill/>
          <a:ln>
            <a:noFill/>
          </a:ln>
        </p:spPr>
      </p:pic>
      <p:pic>
        <p:nvPicPr>
          <p:cNvPr id="649" name="Google Shape;649;p29"/>
          <p:cNvPicPr preferRelativeResize="0"/>
          <p:nvPr/>
        </p:nvPicPr>
        <p:blipFill rotWithShape="1">
          <a:blip r:embed="rId4">
            <a:alphaModFix/>
          </a:blip>
          <a:srcRect/>
          <a:stretch/>
        </p:blipFill>
        <p:spPr>
          <a:xfrm>
            <a:off x="6091157" y="3411275"/>
            <a:ext cx="5636278" cy="3330093"/>
          </a:xfrm>
          <a:prstGeom prst="rect">
            <a:avLst/>
          </a:prstGeom>
          <a:noFill/>
          <a:ln>
            <a:noFill/>
          </a:ln>
        </p:spPr>
      </p:pic>
      <p:sp>
        <p:nvSpPr>
          <p:cNvPr id="650" name="Google Shape;650;p29"/>
          <p:cNvSpPr txBox="1"/>
          <p:nvPr/>
        </p:nvSpPr>
        <p:spPr>
          <a:xfrm>
            <a:off x="549796" y="836712"/>
            <a:ext cx="10441200" cy="1939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Annuity and Amount Credit </a:t>
            </a:r>
            <a:r>
              <a:rPr lang="en-IN" sz="2000" b="0" i="0" u="none" strike="noStrike" cap="none">
                <a:solidFill>
                  <a:srgbClr val="000000"/>
                </a:solidFill>
                <a:latin typeface="Arial"/>
                <a:ea typeface="Arial"/>
                <a:cs typeface="Arial"/>
                <a:sym typeface="Arial"/>
              </a:rPr>
              <a:t>:The Correlation coefficient of these two variables is around 0.7 which is somewhat strong linear relationship between those variables.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If the credit amount increases amount annuity also increases in both Defaulters and Non-Defaulters case.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 Scatter plot visualizes the data efficiently.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459"/>
        <p:cNvGrpSpPr/>
        <p:nvPr/>
      </p:nvGrpSpPr>
      <p:grpSpPr>
        <a:xfrm>
          <a:off x="0" y="0"/>
          <a:ext cx="0" cy="0"/>
          <a:chOff x="0" y="0"/>
          <a:chExt cx="0" cy="0"/>
        </a:xfrm>
      </p:grpSpPr>
      <p:sp>
        <p:nvSpPr>
          <p:cNvPr id="460" name="Google Shape;460;p3"/>
          <p:cNvSpPr txBox="1"/>
          <p:nvPr/>
        </p:nvSpPr>
        <p:spPr>
          <a:xfrm>
            <a:off x="2349996" y="426904"/>
            <a:ext cx="4896544"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200" b="1" i="0" u="none" strike="noStrike" cap="none">
                <a:solidFill>
                  <a:schemeClr val="dk1"/>
                </a:solidFill>
                <a:latin typeface="Arial Black"/>
                <a:ea typeface="Arial Black"/>
                <a:cs typeface="Arial Black"/>
                <a:sym typeface="Arial Black"/>
              </a:rPr>
              <a:t>Tech-Stack Used</a:t>
            </a:r>
            <a:endParaRPr/>
          </a:p>
        </p:txBody>
      </p:sp>
      <p:sp>
        <p:nvSpPr>
          <p:cNvPr id="461" name="Google Shape;461;p3"/>
          <p:cNvSpPr txBox="1"/>
          <p:nvPr/>
        </p:nvSpPr>
        <p:spPr>
          <a:xfrm>
            <a:off x="693812" y="2780928"/>
            <a:ext cx="4824600" cy="1939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I have used Microsoft Excel to do the analysis and Jupyter for cleaning the Previous Application as it is having large number of rows.</a:t>
            </a:r>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I used Microsoft presentation to make ppt for the project</a:t>
            </a:r>
            <a:endParaRPr/>
          </a:p>
        </p:txBody>
      </p:sp>
      <p:pic>
        <p:nvPicPr>
          <p:cNvPr id="462" name="Google Shape;462;p3"/>
          <p:cNvPicPr preferRelativeResize="0"/>
          <p:nvPr/>
        </p:nvPicPr>
        <p:blipFill rotWithShape="1">
          <a:blip r:embed="rId3">
            <a:alphaModFix/>
          </a:blip>
          <a:srcRect/>
          <a:stretch/>
        </p:blipFill>
        <p:spPr>
          <a:xfrm>
            <a:off x="6094412" y="1561869"/>
            <a:ext cx="3168353" cy="2327176"/>
          </a:xfrm>
          <a:prstGeom prst="rect">
            <a:avLst/>
          </a:prstGeom>
          <a:noFill/>
          <a:ln>
            <a:noFill/>
          </a:ln>
        </p:spPr>
      </p:pic>
      <p:pic>
        <p:nvPicPr>
          <p:cNvPr id="463" name="Google Shape;463;p3"/>
          <p:cNvPicPr preferRelativeResize="0"/>
          <p:nvPr/>
        </p:nvPicPr>
        <p:blipFill rotWithShape="1">
          <a:blip r:embed="rId4">
            <a:alphaModFix/>
          </a:blip>
          <a:srcRect/>
          <a:stretch/>
        </p:blipFill>
        <p:spPr>
          <a:xfrm>
            <a:off x="6476714" y="5013176"/>
            <a:ext cx="2835795" cy="1576898"/>
          </a:xfrm>
          <a:prstGeom prst="rect">
            <a:avLst/>
          </a:prstGeom>
          <a:noFill/>
          <a:ln>
            <a:noFill/>
          </a:ln>
        </p:spPr>
      </p:pic>
      <p:pic>
        <p:nvPicPr>
          <p:cNvPr id="464" name="Google Shape;464;p3"/>
          <p:cNvPicPr preferRelativeResize="0"/>
          <p:nvPr/>
        </p:nvPicPr>
        <p:blipFill rotWithShape="1">
          <a:blip r:embed="rId5">
            <a:alphaModFix/>
          </a:blip>
          <a:srcRect/>
          <a:stretch/>
        </p:blipFill>
        <p:spPr>
          <a:xfrm>
            <a:off x="9272862" y="3140968"/>
            <a:ext cx="2915963" cy="17259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30"/>
          <p:cNvSpPr txBox="1"/>
          <p:nvPr/>
        </p:nvSpPr>
        <p:spPr>
          <a:xfrm>
            <a:off x="621804" y="908720"/>
            <a:ext cx="9721080" cy="132343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Amount Annuity and Goods Price:</a:t>
            </a:r>
            <a:r>
              <a:rPr lang="en-IN" sz="2000" b="0" i="0" u="none" strike="noStrike" cap="none">
                <a:solidFill>
                  <a:srgbClr val="000000"/>
                </a:solidFill>
                <a:latin typeface="Arial"/>
                <a:ea typeface="Arial"/>
                <a:cs typeface="Arial"/>
                <a:sym typeface="Arial"/>
              </a:rPr>
              <a:t>The Correlation coefficient between Amount</a:t>
            </a:r>
            <a:r>
              <a:rPr lang="en-IN" sz="2000" b="1" i="0" u="none" strike="noStrike" cap="none">
                <a:solidFill>
                  <a:srgbClr val="000000"/>
                </a:solidFill>
                <a:latin typeface="Arial"/>
                <a:ea typeface="Arial"/>
                <a:cs typeface="Arial"/>
                <a:sym typeface="Arial"/>
              </a:rPr>
              <a:t> </a:t>
            </a:r>
            <a:r>
              <a:rPr lang="en-IN" sz="2000" b="0" i="0" u="none" strike="noStrike" cap="none">
                <a:solidFill>
                  <a:srgbClr val="000000"/>
                </a:solidFill>
                <a:latin typeface="Arial"/>
                <a:ea typeface="Arial"/>
                <a:cs typeface="Arial"/>
                <a:sym typeface="Arial"/>
              </a:rPr>
              <a:t>Annuity and Goods price is very close to .75 which indicates the Strong linear relationship between both of them.</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More the amount of annuity more will be the Amount of Goods price </a:t>
            </a:r>
            <a:endParaRPr sz="2000" b="1" i="0" u="none" strike="noStrike" cap="none">
              <a:solidFill>
                <a:srgbClr val="000000"/>
              </a:solidFill>
              <a:latin typeface="Arial"/>
              <a:ea typeface="Arial"/>
              <a:cs typeface="Arial"/>
              <a:sym typeface="Arial"/>
            </a:endParaRPr>
          </a:p>
        </p:txBody>
      </p:sp>
      <p:pic>
        <p:nvPicPr>
          <p:cNvPr id="656" name="Google Shape;656;p30"/>
          <p:cNvPicPr preferRelativeResize="0"/>
          <p:nvPr/>
        </p:nvPicPr>
        <p:blipFill rotWithShape="1">
          <a:blip r:embed="rId3">
            <a:alphaModFix/>
          </a:blip>
          <a:srcRect/>
          <a:stretch/>
        </p:blipFill>
        <p:spPr>
          <a:xfrm>
            <a:off x="477788" y="3429001"/>
            <a:ext cx="5227096" cy="3312368"/>
          </a:xfrm>
          <a:prstGeom prst="rect">
            <a:avLst/>
          </a:prstGeom>
          <a:noFill/>
          <a:ln>
            <a:noFill/>
          </a:ln>
        </p:spPr>
      </p:pic>
      <p:pic>
        <p:nvPicPr>
          <p:cNvPr id="657" name="Google Shape;657;p30"/>
          <p:cNvPicPr preferRelativeResize="0"/>
          <p:nvPr/>
        </p:nvPicPr>
        <p:blipFill rotWithShape="1">
          <a:blip r:embed="rId4">
            <a:alphaModFix/>
          </a:blip>
          <a:srcRect/>
          <a:stretch/>
        </p:blipFill>
        <p:spPr>
          <a:xfrm>
            <a:off x="5704884" y="3429001"/>
            <a:ext cx="6006153" cy="331236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31"/>
          <p:cNvPicPr preferRelativeResize="0"/>
          <p:nvPr/>
        </p:nvPicPr>
        <p:blipFill rotWithShape="1">
          <a:blip r:embed="rId3">
            <a:alphaModFix/>
          </a:blip>
          <a:srcRect/>
          <a:stretch/>
        </p:blipFill>
        <p:spPr>
          <a:xfrm>
            <a:off x="477788" y="3186765"/>
            <a:ext cx="5630108" cy="3554603"/>
          </a:xfrm>
          <a:prstGeom prst="rect">
            <a:avLst/>
          </a:prstGeom>
          <a:noFill/>
          <a:ln>
            <a:noFill/>
          </a:ln>
        </p:spPr>
      </p:pic>
      <p:pic>
        <p:nvPicPr>
          <p:cNvPr id="663" name="Google Shape;663;p31"/>
          <p:cNvPicPr preferRelativeResize="0"/>
          <p:nvPr/>
        </p:nvPicPr>
        <p:blipFill rotWithShape="1">
          <a:blip r:embed="rId4">
            <a:alphaModFix/>
          </a:blip>
          <a:srcRect/>
          <a:stretch/>
        </p:blipFill>
        <p:spPr>
          <a:xfrm>
            <a:off x="6094413" y="3186765"/>
            <a:ext cx="5630108" cy="3554603"/>
          </a:xfrm>
          <a:prstGeom prst="rect">
            <a:avLst/>
          </a:prstGeom>
          <a:noFill/>
          <a:ln>
            <a:noFill/>
          </a:ln>
        </p:spPr>
      </p:pic>
      <p:sp>
        <p:nvSpPr>
          <p:cNvPr id="664" name="Google Shape;664;p31"/>
          <p:cNvSpPr txBox="1"/>
          <p:nvPr/>
        </p:nvSpPr>
        <p:spPr>
          <a:xfrm>
            <a:off x="693812" y="908720"/>
            <a:ext cx="10467300" cy="19395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i="0" u="none" strike="noStrike" cap="none">
                <a:solidFill>
                  <a:srgbClr val="000000"/>
                </a:solidFill>
                <a:latin typeface="Arial"/>
                <a:ea typeface="Arial"/>
                <a:cs typeface="Arial"/>
                <a:sym typeface="Arial"/>
              </a:rPr>
              <a:t>Family members and Children:</a:t>
            </a:r>
            <a:r>
              <a:rPr lang="en-IN" sz="2000" b="0" i="0" u="none" strike="noStrike" cap="none">
                <a:solidFill>
                  <a:srgbClr val="000000"/>
                </a:solidFill>
                <a:latin typeface="Arial"/>
                <a:ea typeface="Arial"/>
                <a:cs typeface="Arial"/>
                <a:sym typeface="Arial"/>
              </a:rPr>
              <a:t>The Correlation coefficient between Family members and Children is too close to 0.9 which indi</a:t>
            </a:r>
            <a:r>
              <a:rPr lang="en-IN" sz="2000"/>
              <a:t>ca</a:t>
            </a:r>
            <a:r>
              <a:rPr lang="en-IN" sz="2000" b="0" i="0" u="none" strike="noStrike" cap="none">
                <a:solidFill>
                  <a:srgbClr val="000000"/>
                </a:solidFill>
                <a:latin typeface="Arial"/>
                <a:ea typeface="Arial"/>
                <a:cs typeface="Arial"/>
                <a:sym typeface="Arial"/>
              </a:rPr>
              <a:t>tes Strong relationship</a:t>
            </a:r>
            <a:r>
              <a:rPr lang="en-IN" sz="2000" b="1" i="0" u="none" strike="noStrike" cap="none">
                <a:solidFill>
                  <a:srgbClr val="000000"/>
                </a:solidFill>
                <a:latin typeface="Arial"/>
                <a:ea typeface="Arial"/>
                <a:cs typeface="Arial"/>
                <a:sym typeface="Arial"/>
              </a:rPr>
              <a:t> </a:t>
            </a:r>
            <a:r>
              <a:rPr lang="en-IN" sz="2000" b="0" i="0" u="none" strike="noStrike" cap="none">
                <a:solidFill>
                  <a:srgbClr val="000000"/>
                </a:solidFill>
                <a:latin typeface="Arial"/>
                <a:ea typeface="Arial"/>
                <a:cs typeface="Arial"/>
                <a:sym typeface="Arial"/>
              </a:rPr>
              <a:t>between these two variable.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It’s obvious that if the number of children in a family is more then the total number of family members also more.</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I plotted a Scatter plot to visualize the data in effective way.</a:t>
            </a:r>
            <a:endParaRPr sz="2000" b="1"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44"/>
          <p:cNvPicPr preferRelativeResize="0"/>
          <p:nvPr/>
        </p:nvPicPr>
        <p:blipFill rotWithShape="1">
          <a:blip r:embed="rId3">
            <a:alphaModFix/>
          </a:blip>
          <a:srcRect/>
          <a:stretch/>
        </p:blipFill>
        <p:spPr>
          <a:xfrm>
            <a:off x="1701924" y="678293"/>
            <a:ext cx="9910836" cy="1598580"/>
          </a:xfrm>
          <a:prstGeom prst="rect">
            <a:avLst/>
          </a:prstGeom>
          <a:noFill/>
          <a:ln>
            <a:noFill/>
          </a:ln>
        </p:spPr>
      </p:pic>
      <p:sp>
        <p:nvSpPr>
          <p:cNvPr id="758" name="Google Shape;758;p44"/>
          <p:cNvSpPr txBox="1"/>
          <p:nvPr/>
        </p:nvSpPr>
        <p:spPr>
          <a:xfrm>
            <a:off x="1887793" y="2399071"/>
            <a:ext cx="7452851" cy="304694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400" b="0" i="0" u="none" strike="noStrike" cap="none" dirty="0">
                <a:solidFill>
                  <a:srgbClr val="000000"/>
                </a:solidFill>
                <a:latin typeface="Arial"/>
                <a:ea typeface="Arial"/>
                <a:cs typeface="Arial"/>
                <a:sym typeface="Arial"/>
              </a:rPr>
              <a:t>From this BANK LOAN CASE STUDY , I learned how the data is being </a:t>
            </a:r>
            <a:r>
              <a:rPr lang="en-IN" sz="2400" b="0" i="0" u="none" strike="noStrike" cap="none" dirty="0" err="1">
                <a:solidFill>
                  <a:srgbClr val="000000"/>
                </a:solidFill>
                <a:latin typeface="Arial"/>
                <a:ea typeface="Arial"/>
                <a:cs typeface="Arial"/>
                <a:sym typeface="Arial"/>
              </a:rPr>
              <a:t>analyzed</a:t>
            </a:r>
            <a:r>
              <a:rPr lang="en-IN" sz="2400" b="0" i="0" u="none" strike="noStrike" cap="none" dirty="0">
                <a:solidFill>
                  <a:srgbClr val="000000"/>
                </a:solidFill>
                <a:latin typeface="Arial"/>
                <a:ea typeface="Arial"/>
                <a:cs typeface="Arial"/>
                <a:sym typeface="Arial"/>
              </a:rPr>
              <a:t> in Banking sector to give loans and asses the risks in </a:t>
            </a:r>
            <a:r>
              <a:rPr lang="en-IN" sz="2400" b="0" i="0" u="none" strike="noStrike" cap="none" dirty="0" err="1">
                <a:solidFill>
                  <a:srgbClr val="000000"/>
                </a:solidFill>
                <a:latin typeface="Arial"/>
                <a:ea typeface="Arial"/>
                <a:cs typeface="Arial"/>
                <a:sym typeface="Arial"/>
              </a:rPr>
              <a:t>them.I</a:t>
            </a:r>
            <a:r>
              <a:rPr lang="en-IN" sz="2400" b="0" i="0" u="none" strike="noStrike" cap="none" dirty="0">
                <a:solidFill>
                  <a:srgbClr val="000000"/>
                </a:solidFill>
                <a:latin typeface="Arial"/>
                <a:ea typeface="Arial"/>
                <a:cs typeface="Arial"/>
                <a:sym typeface="Arial"/>
              </a:rPr>
              <a:t> gained </a:t>
            </a:r>
            <a:r>
              <a:rPr lang="en-IN" sz="2400" b="0" i="0" u="none" strike="noStrike" cap="none" dirty="0" err="1">
                <a:solidFill>
                  <a:srgbClr val="000000"/>
                </a:solidFill>
                <a:latin typeface="Arial"/>
                <a:ea typeface="Arial"/>
                <a:cs typeface="Arial"/>
                <a:sym typeface="Arial"/>
              </a:rPr>
              <a:t>valuble</a:t>
            </a:r>
            <a:r>
              <a:rPr lang="en-IN" sz="2400" b="0" i="0" u="none" strike="noStrike" cap="none" dirty="0">
                <a:solidFill>
                  <a:srgbClr val="000000"/>
                </a:solidFill>
                <a:latin typeface="Arial"/>
                <a:ea typeface="Arial"/>
                <a:cs typeface="Arial"/>
                <a:sym typeface="Arial"/>
              </a:rPr>
              <a:t> insights from this Case Study by </a:t>
            </a:r>
            <a:r>
              <a:rPr lang="en-IN" sz="2400" b="0" i="0" u="none" strike="noStrike" cap="none" dirty="0" err="1">
                <a:solidFill>
                  <a:srgbClr val="000000"/>
                </a:solidFill>
                <a:latin typeface="Arial"/>
                <a:ea typeface="Arial"/>
                <a:cs typeface="Arial"/>
                <a:sym typeface="Arial"/>
              </a:rPr>
              <a:t>analyzing</a:t>
            </a:r>
            <a:r>
              <a:rPr lang="en-IN" sz="2400" b="0" i="0" u="none" strike="noStrike" cap="none" dirty="0">
                <a:solidFill>
                  <a:srgbClr val="000000"/>
                </a:solidFill>
                <a:latin typeface="Arial"/>
                <a:ea typeface="Arial"/>
                <a:cs typeface="Arial"/>
                <a:sym typeface="Arial"/>
              </a:rPr>
              <a:t> historical loan data and customer characteristics and I may be able to develop models to predict the likelihood of loan </a:t>
            </a:r>
            <a:r>
              <a:rPr lang="en-IN" sz="2400" b="0" i="0" u="none" strike="noStrike" cap="none" dirty="0" err="1">
                <a:solidFill>
                  <a:srgbClr val="000000"/>
                </a:solidFill>
                <a:latin typeface="Arial"/>
                <a:ea typeface="Arial"/>
                <a:cs typeface="Arial"/>
                <a:sym typeface="Arial"/>
              </a:rPr>
              <a:t>defaults.I</a:t>
            </a:r>
            <a:r>
              <a:rPr lang="en-IN" sz="2400" b="0" i="0" u="none" strike="noStrike" cap="none" dirty="0">
                <a:solidFill>
                  <a:srgbClr val="000000"/>
                </a:solidFill>
                <a:latin typeface="Arial"/>
                <a:ea typeface="Arial"/>
                <a:cs typeface="Arial"/>
                <a:sym typeface="Arial"/>
              </a:rPr>
              <a:t> also knew about the “Exploratory Data Analysis” and it’s importance in data analysis.</a:t>
            </a:r>
            <a:endParaRPr sz="2400" b="0" i="0" u="none" strike="noStrike" cap="none" dirty="0">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Google Shape;763;p45"/>
          <p:cNvPicPr preferRelativeResize="0"/>
          <p:nvPr/>
        </p:nvPicPr>
        <p:blipFill rotWithShape="1">
          <a:blip r:embed="rId3">
            <a:alphaModFix/>
          </a:blip>
          <a:srcRect/>
          <a:stretch/>
        </p:blipFill>
        <p:spPr>
          <a:xfrm>
            <a:off x="950912" y="980728"/>
            <a:ext cx="10287000" cy="3312368"/>
          </a:xfrm>
          <a:prstGeom prst="rect">
            <a:avLst/>
          </a:prstGeom>
          <a:noFill/>
          <a:ln>
            <a:noFill/>
          </a:ln>
        </p:spPr>
      </p:pic>
      <p:sp>
        <p:nvSpPr>
          <p:cNvPr id="764" name="Google Shape;764;p45"/>
          <p:cNvSpPr txBox="1"/>
          <p:nvPr/>
        </p:nvSpPr>
        <p:spPr>
          <a:xfrm>
            <a:off x="6310436" y="4653136"/>
            <a:ext cx="3888432" cy="6155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dirty="0">
                <a:solidFill>
                  <a:srgbClr val="000000"/>
                </a:solidFill>
                <a:latin typeface="Arial"/>
                <a:ea typeface="Arial"/>
                <a:cs typeface="Arial"/>
                <a:sym typeface="Arial"/>
              </a:rPr>
              <a:t>--</a:t>
            </a:r>
            <a:r>
              <a:rPr lang="en-IN" sz="2000" dirty="0"/>
              <a:t>Shaik </a:t>
            </a:r>
            <a:r>
              <a:rPr lang="en-IN" sz="2000" dirty="0" err="1"/>
              <a:t>Mabu</a:t>
            </a:r>
            <a:r>
              <a:rPr lang="en-IN" sz="2000" dirty="0"/>
              <a:t> Basha</a:t>
            </a:r>
          </a:p>
          <a:p>
            <a:pPr marL="0" marR="0" lvl="0" indent="0" algn="l" rtl="0">
              <a:lnSpc>
                <a:spcPct val="100000"/>
              </a:lnSpc>
              <a:spcBef>
                <a:spcPts val="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468"/>
        <p:cNvGrpSpPr/>
        <p:nvPr/>
      </p:nvGrpSpPr>
      <p:grpSpPr>
        <a:xfrm>
          <a:off x="0" y="0"/>
          <a:ext cx="0" cy="0"/>
          <a:chOff x="0" y="0"/>
          <a:chExt cx="0" cy="0"/>
        </a:xfrm>
      </p:grpSpPr>
      <p:sp>
        <p:nvSpPr>
          <p:cNvPr id="469" name="Google Shape;469;p4"/>
          <p:cNvSpPr txBox="1">
            <a:spLocks noGrp="1"/>
          </p:cNvSpPr>
          <p:nvPr>
            <p:ph type="title"/>
          </p:nvPr>
        </p:nvSpPr>
        <p:spPr>
          <a:xfrm>
            <a:off x="1845940" y="447050"/>
            <a:ext cx="6897512" cy="72008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DE917D"/>
              </a:buClr>
              <a:buSzPct val="97749"/>
              <a:buFont typeface="Garamond"/>
              <a:buNone/>
            </a:pPr>
            <a:r>
              <a:rPr lang="en-IN" b="1">
                <a:solidFill>
                  <a:srgbClr val="DE917D"/>
                </a:solidFill>
                <a:highlight>
                  <a:srgbClr val="000000"/>
                </a:highlight>
              </a:rPr>
              <a:t>1 .Application data</a:t>
            </a:r>
            <a:endParaRPr/>
          </a:p>
        </p:txBody>
      </p:sp>
      <p:sp>
        <p:nvSpPr>
          <p:cNvPr id="470" name="Google Shape;470;p4"/>
          <p:cNvSpPr txBox="1"/>
          <p:nvPr/>
        </p:nvSpPr>
        <p:spPr>
          <a:xfrm>
            <a:off x="333772" y="1772816"/>
            <a:ext cx="7128792" cy="42780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3600" b="0" i="0" u="none" strike="noStrike" cap="none">
                <a:solidFill>
                  <a:schemeClr val="dk1"/>
                </a:solidFill>
                <a:latin typeface="Aharoni"/>
                <a:ea typeface="Aharoni"/>
                <a:cs typeface="Aharoni"/>
                <a:sym typeface="Aharoni"/>
              </a:rPr>
              <a:t>Approach:</a:t>
            </a:r>
            <a:endParaRPr/>
          </a:p>
          <a:p>
            <a:pPr marL="0" marR="0" lvl="0" indent="0" algn="l" rtl="0">
              <a:lnSpc>
                <a:spcPct val="100000"/>
              </a:lnSpc>
              <a:spcBef>
                <a:spcPts val="0"/>
              </a:spcBef>
              <a:spcAft>
                <a:spcPts val="0"/>
              </a:spcAft>
              <a:buNone/>
            </a:pPr>
            <a:r>
              <a:rPr lang="en-IN" sz="2400" b="0" i="0" u="none" strike="noStrike" cap="none">
                <a:solidFill>
                  <a:schemeClr val="dk1"/>
                </a:solidFill>
                <a:latin typeface="Arial"/>
                <a:ea typeface="Arial"/>
                <a:cs typeface="Arial"/>
                <a:sym typeface="Arial"/>
              </a:rPr>
              <a:t>                           Approach towards the project means Overall strategy that outlines how the project will be executed or done to achieve its Objectives.In this project first we need to import the dataset that provided and load that into Excel. After loading the data use specific functions and formulae in excel in order to achieve the required tasks in the project. If needed use charts to visualise the data in effective way</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pic>
        <p:nvPicPr>
          <p:cNvPr id="471" name="Google Shape;471;p4"/>
          <p:cNvPicPr preferRelativeResize="0"/>
          <p:nvPr/>
        </p:nvPicPr>
        <p:blipFill rotWithShape="1">
          <a:blip r:embed="rId3">
            <a:alphaModFix/>
          </a:blip>
          <a:srcRect/>
          <a:stretch/>
        </p:blipFill>
        <p:spPr>
          <a:xfrm>
            <a:off x="7663332" y="1772816"/>
            <a:ext cx="4248472" cy="42780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blip>
          <a:tile tx="0" ty="0" sx="100000" sy="100000" flip="none" algn="tl"/>
        </a:blipFill>
        <a:effectLst/>
      </p:bgPr>
    </p:bg>
    <p:spTree>
      <p:nvGrpSpPr>
        <p:cNvPr id="1" name="Shape 475"/>
        <p:cNvGrpSpPr/>
        <p:nvPr/>
      </p:nvGrpSpPr>
      <p:grpSpPr>
        <a:xfrm>
          <a:off x="0" y="0"/>
          <a:ext cx="0" cy="0"/>
          <a:chOff x="0" y="0"/>
          <a:chExt cx="0" cy="0"/>
        </a:xfrm>
      </p:grpSpPr>
      <p:sp>
        <p:nvSpPr>
          <p:cNvPr id="476" name="Google Shape;476;p5"/>
          <p:cNvSpPr txBox="1">
            <a:spLocks noGrp="1"/>
          </p:cNvSpPr>
          <p:nvPr>
            <p:ph type="title"/>
          </p:nvPr>
        </p:nvSpPr>
        <p:spPr>
          <a:xfrm>
            <a:off x="1485900" y="70997"/>
            <a:ext cx="6912768" cy="7478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EAB989"/>
              </a:buClr>
              <a:buSzPts val="3200"/>
              <a:buFont typeface="Arial Black"/>
              <a:buNone/>
            </a:pPr>
            <a:r>
              <a:rPr lang="en-IN" sz="3200" b="1">
                <a:solidFill>
                  <a:srgbClr val="EAB989"/>
                </a:solidFill>
                <a:highlight>
                  <a:srgbClr val="000000"/>
                </a:highlight>
                <a:latin typeface="Arial Black"/>
                <a:ea typeface="Arial Black"/>
                <a:cs typeface="Arial Black"/>
                <a:sym typeface="Arial Black"/>
              </a:rPr>
              <a:t>Cleaning the data</a:t>
            </a:r>
            <a:endParaRPr/>
          </a:p>
        </p:txBody>
      </p:sp>
      <p:sp>
        <p:nvSpPr>
          <p:cNvPr id="477" name="Google Shape;477;p5"/>
          <p:cNvSpPr txBox="1"/>
          <p:nvPr/>
        </p:nvSpPr>
        <p:spPr>
          <a:xfrm>
            <a:off x="405780" y="1772816"/>
            <a:ext cx="10801200" cy="501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1" i="0" u="none" strike="noStrike" cap="none">
                <a:solidFill>
                  <a:schemeClr val="dk1"/>
                </a:solidFill>
                <a:latin typeface="Arial"/>
                <a:ea typeface="Arial"/>
                <a:cs typeface="Arial"/>
                <a:sym typeface="Arial"/>
              </a:rPr>
              <a:t>Cleaning</a:t>
            </a:r>
            <a:r>
              <a:rPr lang="en-IN" sz="2000" b="0" i="0" u="none" strike="noStrike" cap="none">
                <a:solidFill>
                  <a:schemeClr val="dk1"/>
                </a:solidFill>
                <a:latin typeface="Arial"/>
                <a:ea typeface="Arial"/>
                <a:cs typeface="Arial"/>
                <a:sym typeface="Arial"/>
              </a:rPr>
              <a:t> the data is an crucial step in any data analysis as it ensures the data is accurate, reliable and consistent . </a:t>
            </a:r>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Without data cleaning ,Our data analysis will be inaccu</a:t>
            </a:r>
            <a:r>
              <a:rPr lang="en-IN" sz="2000">
                <a:solidFill>
                  <a:schemeClr val="dk1"/>
                </a:solidFill>
              </a:rPr>
              <a:t>rate</a:t>
            </a:r>
            <a:r>
              <a:rPr lang="en-IN" sz="2000" b="0" i="0" u="none" strike="noStrike" cap="none">
                <a:solidFill>
                  <a:schemeClr val="dk1"/>
                </a:solidFill>
                <a:latin typeface="Arial"/>
                <a:ea typeface="Arial"/>
                <a:cs typeface="Arial"/>
                <a:sym typeface="Arial"/>
              </a:rPr>
              <a:t> ,incomplete and inconsistent which can lead to serious consequences in decision making.</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There are some steps involved in Cleaning the data .Those are discussed below in detail</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STEP 1 : </a:t>
            </a:r>
            <a:r>
              <a:rPr lang="en-IN" sz="2000" b="1" i="0" u="none" strike="noStrike" cap="none">
                <a:solidFill>
                  <a:schemeClr val="dk1"/>
                </a:solidFill>
                <a:latin typeface="Arial"/>
                <a:ea typeface="Arial"/>
                <a:cs typeface="Arial"/>
                <a:sym typeface="Arial"/>
              </a:rPr>
              <a:t>Removing duplicates</a:t>
            </a:r>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            First we need to check if there are any duplicates present in the primary key of the given data set. Here I took SK_ID_CURR as primary key because it’s the unique value of the given data set.I removed duplicate by using “Remove Duplicates ” feature in Excel by selecting category as SK_ID_CURR</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
          <p:cNvSpPr txBox="1"/>
          <p:nvPr/>
        </p:nvSpPr>
        <p:spPr>
          <a:xfrm>
            <a:off x="549796" y="188640"/>
            <a:ext cx="11161200" cy="591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STEP 2: </a:t>
            </a:r>
            <a:r>
              <a:rPr lang="en-IN" sz="1800" b="1" i="0" u="none" strike="noStrike" cap="none">
                <a:solidFill>
                  <a:schemeClr val="dk1"/>
                </a:solidFill>
                <a:latin typeface="Arial"/>
                <a:ea typeface="Arial"/>
                <a:cs typeface="Arial"/>
                <a:sym typeface="Arial"/>
              </a:rPr>
              <a:t>Finding Missing Values</a:t>
            </a:r>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Missing values are those which are not available in our dataset due to var</a:t>
            </a:r>
            <a:r>
              <a:rPr lang="en-IN" sz="1800">
                <a:solidFill>
                  <a:schemeClr val="dk1"/>
                </a:solidFill>
              </a:rPr>
              <a:t>io</a:t>
            </a:r>
            <a:r>
              <a:rPr lang="en-IN" sz="1800" b="0" i="0" u="none" strike="noStrike" cap="none">
                <a:solidFill>
                  <a:schemeClr val="dk1"/>
                </a:solidFill>
                <a:latin typeface="Arial"/>
                <a:ea typeface="Arial"/>
                <a:cs typeface="Arial"/>
                <a:sym typeface="Arial"/>
              </a:rPr>
              <a:t>us reasons such as human errors or system issues.We should handle those values. First I found the count of null or missing values in each column using COUNTBLANK function in Excel and also calculated percentage of null values in each column.</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STEP 3: </a:t>
            </a:r>
            <a:r>
              <a:rPr lang="en-IN" sz="1800" b="1" i="0" u="none" strike="noStrike" cap="none">
                <a:solidFill>
                  <a:schemeClr val="dk1"/>
                </a:solidFill>
                <a:latin typeface="Arial"/>
                <a:ea typeface="Arial"/>
                <a:cs typeface="Arial"/>
                <a:sym typeface="Arial"/>
              </a:rPr>
              <a:t>Handling Missing Values</a:t>
            </a:r>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After finding the percentage of Missing values in each column and I deleted the columns which are having blanks percentage more than 50 %. Because the analysis wouldn’t be fair if we are having majority values in columns are missing. So I used this Criteria to delete columns.</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STEP 4:</a:t>
            </a:r>
            <a:r>
              <a:rPr lang="en-IN" sz="1800" b="1" i="0" u="none" strike="noStrike" cap="none">
                <a:solidFill>
                  <a:schemeClr val="dk1"/>
                </a:solidFill>
                <a:latin typeface="Arial"/>
                <a:ea typeface="Arial"/>
                <a:cs typeface="Arial"/>
                <a:sym typeface="Arial"/>
              </a:rPr>
              <a:t>Removing Irrelevant Columns</a:t>
            </a:r>
            <a:endParaRPr/>
          </a:p>
          <a:p>
            <a:pPr marL="0" marR="0" lvl="0" indent="0" algn="l" rtl="0">
              <a:lnSpc>
                <a:spcPct val="100000"/>
              </a:lnSpc>
              <a:spcBef>
                <a:spcPts val="0"/>
              </a:spcBef>
              <a:spcAft>
                <a:spcPts val="0"/>
              </a:spcAft>
              <a:buNone/>
            </a:pPr>
            <a:r>
              <a:rPr lang="en-IN" sz="1800" b="0" i="0" u="none" strike="noStrike" cap="none">
                <a:solidFill>
                  <a:schemeClr val="dk1"/>
                </a:solidFill>
                <a:latin typeface="Arial"/>
                <a:ea typeface="Arial"/>
                <a:cs typeface="Arial"/>
                <a:sym typeface="Arial"/>
              </a:rPr>
              <a:t>              There are many unnecessary columns present in our dataset .It is better to delete those columns as it helps to reduce the size of dataset ,improve efficiency of our analysis and eliminate irrelevant information.In the given data set columns giving normalised information about building where the client lives,apartment size ,living area, common area, number of elevators , number of entrances, number of floors etc..I deleted these columns and also majority of these columns having missing values.</a:t>
            </a:r>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486"/>
        <p:cNvGrpSpPr/>
        <p:nvPr/>
      </p:nvGrpSpPr>
      <p:grpSpPr>
        <a:xfrm>
          <a:off x="0" y="0"/>
          <a:ext cx="0" cy="0"/>
          <a:chOff x="0" y="0"/>
          <a:chExt cx="0" cy="0"/>
        </a:xfrm>
      </p:grpSpPr>
      <p:sp>
        <p:nvSpPr>
          <p:cNvPr id="487" name="Google Shape;487;p7"/>
          <p:cNvSpPr txBox="1"/>
          <p:nvPr/>
        </p:nvSpPr>
        <p:spPr>
          <a:xfrm>
            <a:off x="117748" y="1484784"/>
            <a:ext cx="11881200" cy="40020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STEP 5: </a:t>
            </a:r>
            <a:r>
              <a:rPr lang="en-IN" sz="2000" b="1" i="0" u="none" strike="noStrike" cap="none">
                <a:solidFill>
                  <a:schemeClr val="dk1"/>
                </a:solidFill>
                <a:latin typeface="Arial"/>
                <a:ea typeface="Arial"/>
                <a:cs typeface="Arial"/>
                <a:sym typeface="Arial"/>
              </a:rPr>
              <a:t>Imputing with Mean/Median</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             We can replace the values in columns with less than 50 % with Mean or Median depending upon the category of the column.</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Here , For continuous variable columns such as Amount_Annuity , Ext_Source_3 , I found mean of that columns in the Excel using “</a:t>
            </a:r>
            <a:r>
              <a:rPr lang="en-IN" sz="2000" b="1" i="0" u="none" strike="noStrike" cap="none">
                <a:solidFill>
                  <a:schemeClr val="dk1"/>
                </a:solidFill>
                <a:latin typeface="Arial"/>
                <a:ea typeface="Arial"/>
                <a:cs typeface="Arial"/>
                <a:sym typeface="Arial"/>
              </a:rPr>
              <a:t>MEAN</a:t>
            </a:r>
            <a:r>
              <a:rPr lang="en-IN" sz="2000" b="0" i="0" u="none" strike="noStrike" cap="none">
                <a:solidFill>
                  <a:schemeClr val="dk1"/>
                </a:solidFill>
                <a:latin typeface="Arial"/>
                <a:ea typeface="Arial"/>
                <a:cs typeface="Arial"/>
                <a:sym typeface="Arial"/>
              </a:rPr>
              <a:t>” function and then replaced null values using “Find and Replace” option  by keeping null in “Find” and mean in “Replace”</a:t>
            </a:r>
            <a:endParaRPr/>
          </a:p>
          <a:p>
            <a:pPr marL="0" marR="0" lvl="0" indent="0" algn="l" rtl="0">
              <a:lnSpc>
                <a:spcPct val="100000"/>
              </a:lnSpc>
              <a:spcBef>
                <a:spcPts val="0"/>
              </a:spcBef>
              <a:spcAft>
                <a:spcPts val="0"/>
              </a:spcAft>
              <a:buNone/>
            </a:pPr>
            <a:endParaRPr sz="20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chemeClr val="dk1"/>
                </a:solidFill>
                <a:latin typeface="Arial"/>
                <a:ea typeface="Arial"/>
                <a:cs typeface="Arial"/>
                <a:sym typeface="Arial"/>
              </a:rPr>
              <a:t>For categorical columns such as AMT_REQ_CREDIT_BUREAU(Number of Enquiries), I found most repeated category by using “</a:t>
            </a:r>
            <a:r>
              <a:rPr lang="en-IN" sz="2000" b="1" i="0" u="none" strike="noStrike" cap="none">
                <a:solidFill>
                  <a:schemeClr val="dk1"/>
                </a:solidFill>
                <a:latin typeface="Arial"/>
                <a:ea typeface="Arial"/>
                <a:cs typeface="Arial"/>
                <a:sym typeface="Arial"/>
              </a:rPr>
              <a:t>MODE</a:t>
            </a:r>
            <a:r>
              <a:rPr lang="en-IN" sz="2000" b="0" i="0" u="none" strike="noStrike" cap="none">
                <a:solidFill>
                  <a:schemeClr val="dk1"/>
                </a:solidFill>
                <a:latin typeface="Arial"/>
                <a:ea typeface="Arial"/>
                <a:cs typeface="Arial"/>
                <a:sym typeface="Arial"/>
              </a:rPr>
              <a:t>” function in Excel.Then I replaced all missing values with Mode of that column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491"/>
        <p:cNvGrpSpPr/>
        <p:nvPr/>
      </p:nvGrpSpPr>
      <p:grpSpPr>
        <a:xfrm>
          <a:off x="0" y="0"/>
          <a:ext cx="0" cy="0"/>
          <a:chOff x="0" y="0"/>
          <a:chExt cx="0" cy="0"/>
        </a:xfrm>
      </p:grpSpPr>
      <p:sp>
        <p:nvSpPr>
          <p:cNvPr id="492" name="Google Shape;492;p8"/>
          <p:cNvSpPr txBox="1"/>
          <p:nvPr/>
        </p:nvSpPr>
        <p:spPr>
          <a:xfrm>
            <a:off x="2205980" y="758090"/>
            <a:ext cx="6768752" cy="1077218"/>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IN" sz="3200" b="1" i="0" u="none" strike="noStrike" cap="none">
                <a:solidFill>
                  <a:srgbClr val="EAB989"/>
                </a:solidFill>
                <a:highlight>
                  <a:srgbClr val="000000"/>
                </a:highlight>
                <a:latin typeface="Arial Black"/>
                <a:ea typeface="Arial Black"/>
                <a:cs typeface="Arial Black"/>
                <a:sym typeface="Arial Black"/>
              </a:rPr>
              <a:t>IDENTIFYING OUTLIERS</a:t>
            </a:r>
            <a:endParaRPr/>
          </a:p>
          <a:p>
            <a:pPr marL="0" marR="0" lvl="0" indent="0" algn="l" rtl="0">
              <a:lnSpc>
                <a:spcPct val="100000"/>
              </a:lnSpc>
              <a:spcBef>
                <a:spcPts val="0"/>
              </a:spcBef>
              <a:spcAft>
                <a:spcPts val="0"/>
              </a:spcAft>
              <a:buNone/>
            </a:pPr>
            <a:endParaRPr sz="3200" b="1" i="0" u="none" strike="noStrike" cap="none">
              <a:solidFill>
                <a:srgbClr val="EAB989"/>
              </a:solidFill>
              <a:highlight>
                <a:srgbClr val="000000"/>
              </a:highlight>
              <a:latin typeface="Arial Black"/>
              <a:ea typeface="Arial Black"/>
              <a:cs typeface="Arial Black"/>
              <a:sym typeface="Arial Black"/>
            </a:endParaRPr>
          </a:p>
        </p:txBody>
      </p:sp>
      <p:sp>
        <p:nvSpPr>
          <p:cNvPr id="493" name="Google Shape;493;p8"/>
          <p:cNvSpPr txBox="1"/>
          <p:nvPr/>
        </p:nvSpPr>
        <p:spPr>
          <a:xfrm>
            <a:off x="189756" y="1786463"/>
            <a:ext cx="11233200" cy="440220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We know that the </a:t>
            </a:r>
            <a:r>
              <a:rPr lang="en-IN" sz="2000" b="1" i="0" u="none" strike="noStrike" cap="none">
                <a:solidFill>
                  <a:srgbClr val="000000"/>
                </a:solidFill>
                <a:latin typeface="Arial"/>
                <a:ea typeface="Arial"/>
                <a:cs typeface="Arial"/>
                <a:sym typeface="Arial"/>
              </a:rPr>
              <a:t>Outliers</a:t>
            </a:r>
            <a:r>
              <a:rPr lang="en-IN" sz="2000" b="0" i="0" u="none" strike="noStrike" cap="none">
                <a:solidFill>
                  <a:srgbClr val="000000"/>
                </a:solidFill>
                <a:latin typeface="Arial"/>
                <a:ea typeface="Arial"/>
                <a:cs typeface="Arial"/>
                <a:sym typeface="Arial"/>
              </a:rPr>
              <a:t> are the data points that lie far away from the rest of the data points due to some measurement errors , data entry errors and some other natural errors.</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These can affect the statistical analysis of the data as they reduce accuracy of models.I found those outliers using Box and Whisker plot .</a:t>
            </a:r>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0" i="0" u="none" strike="noStrike" cap="none">
                <a:solidFill>
                  <a:srgbClr val="000000"/>
                </a:solidFill>
                <a:latin typeface="Arial"/>
                <a:ea typeface="Arial"/>
                <a:cs typeface="Arial"/>
                <a:sym typeface="Arial"/>
              </a:rPr>
              <a:t>We can also find outliers using Tukey’s method.</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Steps to find Outliers using Tukey’s method:</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1.Finding 1</a:t>
            </a:r>
            <a:r>
              <a:rPr lang="en-IN" sz="2000" b="0" i="0" u="none" strike="noStrike" cap="none" baseline="30000">
                <a:solidFill>
                  <a:srgbClr val="000000"/>
                </a:solidFill>
                <a:latin typeface="Arial"/>
                <a:ea typeface="Arial"/>
                <a:cs typeface="Arial"/>
                <a:sym typeface="Arial"/>
              </a:rPr>
              <a:t>st</a:t>
            </a:r>
            <a:r>
              <a:rPr lang="en-IN" sz="2000" b="0" i="0" u="none" strike="noStrike" cap="none">
                <a:solidFill>
                  <a:srgbClr val="000000"/>
                </a:solidFill>
                <a:latin typeface="Arial"/>
                <a:ea typeface="Arial"/>
                <a:cs typeface="Arial"/>
                <a:sym typeface="Arial"/>
              </a:rPr>
              <a:t> Quartile Q1 and 3</a:t>
            </a:r>
            <a:r>
              <a:rPr lang="en-IN" sz="2000" b="0" i="0" u="none" strike="noStrike" cap="none" baseline="30000">
                <a:solidFill>
                  <a:srgbClr val="000000"/>
                </a:solidFill>
                <a:latin typeface="Arial"/>
                <a:ea typeface="Arial"/>
                <a:cs typeface="Arial"/>
                <a:sym typeface="Arial"/>
              </a:rPr>
              <a:t>rd</a:t>
            </a:r>
            <a:r>
              <a:rPr lang="en-IN" sz="2000" b="0" i="0" u="none" strike="noStrike" cap="none">
                <a:solidFill>
                  <a:srgbClr val="000000"/>
                </a:solidFill>
                <a:latin typeface="Arial"/>
                <a:ea typeface="Arial"/>
                <a:cs typeface="Arial"/>
                <a:sym typeface="Arial"/>
              </a:rPr>
              <a:t> Quartile Q3</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2.Finding Inner Quart</a:t>
            </a:r>
            <a:r>
              <a:rPr lang="en-IN" sz="2000"/>
              <a:t>er</a:t>
            </a:r>
            <a:r>
              <a:rPr lang="en-IN" sz="2000" b="0" i="0" u="none" strike="noStrike" cap="none">
                <a:solidFill>
                  <a:srgbClr val="000000"/>
                </a:solidFill>
                <a:latin typeface="Arial"/>
                <a:ea typeface="Arial"/>
                <a:cs typeface="Arial"/>
                <a:sym typeface="Arial"/>
              </a:rPr>
              <a:t> Range(IQR)</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3.Finding Upper Bound(Q3+(1.5*IQR)</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4.Finding Lower Bound(Q1-(1.5*IQR)</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            5.Now, any data point above Upper Bound or Below Lower Bound Considered as Outlier</a:t>
            </a:r>
            <a:endParaRPr/>
          </a:p>
          <a:p>
            <a:pPr marL="0" marR="0" lvl="0" indent="0" algn="l" rtl="0">
              <a:lnSpc>
                <a:spcPct val="100000"/>
              </a:lnSpc>
              <a:spcBef>
                <a:spcPts val="0"/>
              </a:spcBef>
              <a:spcAft>
                <a:spcPts val="0"/>
              </a:spcAft>
              <a:buNone/>
            </a:pP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Below , I plotted some Box-Whisker Plots to find there are any outliers present in the data.</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497"/>
        <p:cNvGrpSpPr/>
        <p:nvPr/>
      </p:nvGrpSpPr>
      <p:grpSpPr>
        <a:xfrm>
          <a:off x="0" y="0"/>
          <a:ext cx="0" cy="0"/>
          <a:chOff x="0" y="0"/>
          <a:chExt cx="0" cy="0"/>
        </a:xfrm>
      </p:grpSpPr>
      <p:pic>
        <p:nvPicPr>
          <p:cNvPr id="498" name="Google Shape;498;p9"/>
          <p:cNvPicPr preferRelativeResize="0"/>
          <p:nvPr/>
        </p:nvPicPr>
        <p:blipFill rotWithShape="1">
          <a:blip r:embed="rId3">
            <a:alphaModFix/>
          </a:blip>
          <a:srcRect/>
          <a:stretch/>
        </p:blipFill>
        <p:spPr>
          <a:xfrm>
            <a:off x="8838" y="8022"/>
            <a:ext cx="6085574" cy="3594144"/>
          </a:xfrm>
          <a:prstGeom prst="rect">
            <a:avLst/>
          </a:prstGeom>
          <a:noFill/>
          <a:ln>
            <a:noFill/>
          </a:ln>
        </p:spPr>
      </p:pic>
      <p:pic>
        <p:nvPicPr>
          <p:cNvPr id="499" name="Google Shape;499;p9"/>
          <p:cNvPicPr preferRelativeResize="0"/>
          <p:nvPr/>
        </p:nvPicPr>
        <p:blipFill rotWithShape="1">
          <a:blip r:embed="rId4">
            <a:alphaModFix/>
          </a:blip>
          <a:srcRect/>
          <a:stretch/>
        </p:blipFill>
        <p:spPr>
          <a:xfrm>
            <a:off x="6094412" y="3602164"/>
            <a:ext cx="6025608" cy="3270409"/>
          </a:xfrm>
          <a:prstGeom prst="rect">
            <a:avLst/>
          </a:prstGeom>
          <a:noFill/>
          <a:ln>
            <a:noFill/>
          </a:ln>
        </p:spPr>
      </p:pic>
      <p:sp>
        <p:nvSpPr>
          <p:cNvPr id="500" name="Google Shape;500;p9"/>
          <p:cNvSpPr txBox="1"/>
          <p:nvPr/>
        </p:nvSpPr>
        <p:spPr>
          <a:xfrm>
            <a:off x="6598468" y="908720"/>
            <a:ext cx="5256600" cy="163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In Box-Whisker plot,Box represents the middle 50% of the data i.e  </a:t>
            </a:r>
            <a:r>
              <a:rPr lang="en-IN" sz="2000"/>
              <a:t>I</a:t>
            </a:r>
            <a:r>
              <a:rPr lang="en-IN" sz="2000" b="0" i="0" u="none" strike="noStrike" cap="none">
                <a:solidFill>
                  <a:srgbClr val="000000"/>
                </a:solidFill>
                <a:latin typeface="Arial"/>
                <a:ea typeface="Arial"/>
                <a:cs typeface="Arial"/>
                <a:sym typeface="Arial"/>
              </a:rPr>
              <a:t>nnerQuart</a:t>
            </a:r>
            <a:r>
              <a:rPr lang="en-IN" sz="2000"/>
              <a:t>er</a:t>
            </a:r>
            <a:r>
              <a:rPr lang="en-IN" sz="2000" b="0" i="0" u="none" strike="noStrike" cap="none">
                <a:solidFill>
                  <a:srgbClr val="000000"/>
                </a:solidFill>
                <a:latin typeface="Arial"/>
                <a:ea typeface="Arial"/>
                <a:cs typeface="Arial"/>
                <a:sym typeface="Arial"/>
              </a:rPr>
              <a:t> Range ,while the whisker represents range of data outside of the box.Outliers are the data points that lie outside the whiskers</a:t>
            </a:r>
            <a:endParaRPr/>
          </a:p>
        </p:txBody>
      </p:sp>
      <p:sp>
        <p:nvSpPr>
          <p:cNvPr id="501" name="Google Shape;501;p9"/>
          <p:cNvSpPr txBox="1"/>
          <p:nvPr/>
        </p:nvSpPr>
        <p:spPr>
          <a:xfrm>
            <a:off x="405780" y="4005064"/>
            <a:ext cx="4536504" cy="22467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We can see that there are outliers in “Amount Annuity” and “Amount of Goods Price” as there are many data points lying outside the Whiskers</a:t>
            </a:r>
            <a:endParaRPr/>
          </a:p>
          <a:p>
            <a:pPr marL="0" marR="0" lvl="0" indent="0" algn="l" rtl="0">
              <a:lnSpc>
                <a:spcPct val="100000"/>
              </a:lnSpc>
              <a:spcBef>
                <a:spcPts val="0"/>
              </a:spcBef>
              <a:spcAft>
                <a:spcPts val="0"/>
              </a:spcAft>
              <a:buNone/>
            </a:pPr>
            <a:r>
              <a:rPr lang="en-IN" sz="2000" b="0" i="0" u="none" strike="noStrike" cap="none">
                <a:solidFill>
                  <a:srgbClr val="000000"/>
                </a:solidFill>
                <a:latin typeface="Arial"/>
                <a:ea typeface="Arial"/>
                <a:cs typeface="Arial"/>
                <a:sym typeface="Arial"/>
              </a:rPr>
              <a:t>Non-Defaulters category having more number of Outliers when compared to Defaulters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Chalkboard_16x9">
      <a:dk1>
        <a:srgbClr val="000000"/>
      </a:dk1>
      <a:lt1>
        <a:srgbClr val="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2949</Words>
  <Application>Microsoft Office PowerPoint</Application>
  <PresentationFormat>Custom</PresentationFormat>
  <Paragraphs>456</Paragraphs>
  <Slides>33</Slides>
  <Notes>32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Proxima Nova</vt:lpstr>
      <vt:lpstr>Arial Black</vt:lpstr>
      <vt:lpstr>TT Firs Neue</vt:lpstr>
      <vt:lpstr>Garamond</vt:lpstr>
      <vt:lpstr>Arial</vt:lpstr>
      <vt:lpstr>TT Commons Pro</vt:lpstr>
      <vt:lpstr>Noto Sans Symbols</vt:lpstr>
      <vt:lpstr>Corbel</vt:lpstr>
      <vt:lpstr>TT Firs Neue Bold</vt:lpstr>
      <vt:lpstr>Aharoni</vt:lpstr>
      <vt:lpstr>Slidesgo Final Pages</vt:lpstr>
      <vt:lpstr>Parallax</vt:lpstr>
      <vt:lpstr>PowerPoint Presentation</vt:lpstr>
      <vt:lpstr>PowerPoint Presentation</vt:lpstr>
      <vt:lpstr>PowerPoint Presentation</vt:lpstr>
      <vt:lpstr>1 .Application data</vt:lpstr>
      <vt:lpstr>Cleaning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VINAY KUMAR REDDY ALDHINI</dc:creator>
  <cp:lastModifiedBy>shaik mehaboob</cp:lastModifiedBy>
  <cp:revision>3</cp:revision>
  <dcterms:created xsi:type="dcterms:W3CDTF">2023-05-01T09:08:53Z</dcterms:created>
  <dcterms:modified xsi:type="dcterms:W3CDTF">2024-10-13T10:13:36Z</dcterms:modified>
</cp:coreProperties>
</file>